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67" r:id="rId3"/>
    <p:sldId id="264" r:id="rId4"/>
    <p:sldId id="257" r:id="rId5"/>
    <p:sldId id="258" r:id="rId6"/>
    <p:sldId id="265" r:id="rId7"/>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50" autoAdjust="0"/>
    <p:restoredTop sz="77737" autoAdjust="0"/>
  </p:normalViewPr>
  <p:slideViewPr>
    <p:cSldViewPr snapToGrid="0">
      <p:cViewPr varScale="1">
        <p:scale>
          <a:sx n="57" d="100"/>
          <a:sy n="57" d="100"/>
        </p:scale>
        <p:origin x="115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D263A474-40E7-4D32-8F87-8AF1D77FFDBF}" type="datetimeFigureOut">
              <a:rPr lang="en-GB" smtClean="0"/>
              <a:t>02/10/2022</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8C917BD1-4678-4115-B40D-762D8C4B53FF}" type="slidenum">
              <a:rPr lang="en-GB" smtClean="0"/>
              <a:t>‹#›</a:t>
            </a:fld>
            <a:endParaRPr lang="en-GB"/>
          </a:p>
        </p:txBody>
      </p:sp>
    </p:spTree>
    <p:extLst>
      <p:ext uri="{BB962C8B-B14F-4D97-AF65-F5344CB8AC3E}">
        <p14:creationId xmlns:p14="http://schemas.microsoft.com/office/powerpoint/2010/main" val="2444569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Music</a:t>
            </a:r>
            <a:r>
              <a:rPr lang="en-GB" baseline="0" dirty="0" smtClean="0"/>
              <a:t> link – play the music softly as the children read the prayers </a:t>
            </a:r>
            <a:r>
              <a:rPr lang="en-GB" baseline="0" dirty="0" err="1" smtClean="0"/>
              <a:t>etc</a:t>
            </a:r>
            <a:r>
              <a:rPr lang="en-GB" baseline="0" dirty="0" smtClean="0"/>
              <a:t> </a:t>
            </a:r>
            <a:endParaRPr lang="en-GB" dirty="0"/>
          </a:p>
        </p:txBody>
      </p:sp>
      <p:sp>
        <p:nvSpPr>
          <p:cNvPr id="4" name="Slide Number Placeholder 3"/>
          <p:cNvSpPr>
            <a:spLocks noGrp="1"/>
          </p:cNvSpPr>
          <p:nvPr>
            <p:ph type="sldNum" sz="quarter" idx="10"/>
          </p:nvPr>
        </p:nvSpPr>
        <p:spPr/>
        <p:txBody>
          <a:bodyPr/>
          <a:lstStyle/>
          <a:p>
            <a:fld id="{8C917BD1-4678-4115-B40D-762D8C4B53FF}" type="slidenum">
              <a:rPr lang="en-GB" smtClean="0"/>
              <a:t>1</a:t>
            </a:fld>
            <a:endParaRPr lang="en-GB"/>
          </a:p>
        </p:txBody>
      </p:sp>
    </p:spTree>
    <p:extLst>
      <p:ext uri="{BB962C8B-B14F-4D97-AF65-F5344CB8AC3E}">
        <p14:creationId xmlns:p14="http://schemas.microsoft.com/office/powerpoint/2010/main" val="14626646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Oscar</a:t>
            </a:r>
            <a:r>
              <a:rPr lang="en-GB" baseline="0" dirty="0" smtClean="0"/>
              <a:t> read this </a:t>
            </a:r>
            <a:endParaRPr lang="en-GB" dirty="0"/>
          </a:p>
        </p:txBody>
      </p:sp>
      <p:sp>
        <p:nvSpPr>
          <p:cNvPr id="4" name="Slide Number Placeholder 3"/>
          <p:cNvSpPr>
            <a:spLocks noGrp="1"/>
          </p:cNvSpPr>
          <p:nvPr>
            <p:ph type="sldNum" sz="quarter" idx="10"/>
          </p:nvPr>
        </p:nvSpPr>
        <p:spPr/>
        <p:txBody>
          <a:bodyPr/>
          <a:lstStyle/>
          <a:p>
            <a:fld id="{8C917BD1-4678-4115-B40D-762D8C4B53FF}" type="slidenum">
              <a:rPr lang="en-GB" smtClean="0"/>
              <a:t>6</a:t>
            </a:fld>
            <a:endParaRPr lang="en-GB"/>
          </a:p>
        </p:txBody>
      </p:sp>
    </p:spTree>
    <p:extLst>
      <p:ext uri="{BB962C8B-B14F-4D97-AF65-F5344CB8AC3E}">
        <p14:creationId xmlns:p14="http://schemas.microsoft.com/office/powerpoint/2010/main" val="3085383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F329CE8-1A42-4C8A-BB8C-52BA36B98A4C}" type="datetimeFigureOut">
              <a:rPr lang="en-GB" smtClean="0"/>
              <a:t>02/10/2022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760FCC7-CAF4-49CA-B3F3-F4F1C0840AA5}" type="slidenum">
              <a:rPr lang="en-GB" smtClean="0"/>
              <a:t>‹#›</a:t>
            </a:fld>
            <a:endParaRPr lang="en-GB"/>
          </a:p>
        </p:txBody>
      </p:sp>
    </p:spTree>
    <p:extLst>
      <p:ext uri="{BB962C8B-B14F-4D97-AF65-F5344CB8AC3E}">
        <p14:creationId xmlns:p14="http://schemas.microsoft.com/office/powerpoint/2010/main" val="1212234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F329CE8-1A42-4C8A-BB8C-52BA36B98A4C}" type="datetimeFigureOut">
              <a:rPr lang="en-GB" smtClean="0"/>
              <a:t>02/10/2022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760FCC7-CAF4-49CA-B3F3-F4F1C0840AA5}" type="slidenum">
              <a:rPr lang="en-GB" smtClean="0"/>
              <a:t>‹#›</a:t>
            </a:fld>
            <a:endParaRPr lang="en-GB"/>
          </a:p>
        </p:txBody>
      </p:sp>
    </p:spTree>
    <p:extLst>
      <p:ext uri="{BB962C8B-B14F-4D97-AF65-F5344CB8AC3E}">
        <p14:creationId xmlns:p14="http://schemas.microsoft.com/office/powerpoint/2010/main" val="1573927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F329CE8-1A42-4C8A-BB8C-52BA36B98A4C}" type="datetimeFigureOut">
              <a:rPr lang="en-GB" smtClean="0"/>
              <a:t>02/10/2022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760FCC7-CAF4-49CA-B3F3-F4F1C0840AA5}" type="slidenum">
              <a:rPr lang="en-GB" smtClean="0"/>
              <a:t>‹#›</a:t>
            </a:fld>
            <a:endParaRPr lang="en-GB"/>
          </a:p>
        </p:txBody>
      </p:sp>
    </p:spTree>
    <p:extLst>
      <p:ext uri="{BB962C8B-B14F-4D97-AF65-F5344CB8AC3E}">
        <p14:creationId xmlns:p14="http://schemas.microsoft.com/office/powerpoint/2010/main" val="3575951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F329CE8-1A42-4C8A-BB8C-52BA36B98A4C}" type="datetimeFigureOut">
              <a:rPr lang="en-GB" smtClean="0"/>
              <a:t>02/10/2022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760FCC7-CAF4-49CA-B3F3-F4F1C0840AA5}" type="slidenum">
              <a:rPr lang="en-GB" smtClean="0"/>
              <a:t>‹#›</a:t>
            </a:fld>
            <a:endParaRPr lang="en-GB"/>
          </a:p>
        </p:txBody>
      </p:sp>
    </p:spTree>
    <p:extLst>
      <p:ext uri="{BB962C8B-B14F-4D97-AF65-F5344CB8AC3E}">
        <p14:creationId xmlns:p14="http://schemas.microsoft.com/office/powerpoint/2010/main" val="1715862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F329CE8-1A42-4C8A-BB8C-52BA36B98A4C}" type="datetimeFigureOut">
              <a:rPr lang="en-GB" smtClean="0"/>
              <a:t>02/10/2022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760FCC7-CAF4-49CA-B3F3-F4F1C0840AA5}" type="slidenum">
              <a:rPr lang="en-GB" smtClean="0"/>
              <a:t>‹#›</a:t>
            </a:fld>
            <a:endParaRPr lang="en-GB"/>
          </a:p>
        </p:txBody>
      </p:sp>
    </p:spTree>
    <p:extLst>
      <p:ext uri="{BB962C8B-B14F-4D97-AF65-F5344CB8AC3E}">
        <p14:creationId xmlns:p14="http://schemas.microsoft.com/office/powerpoint/2010/main" val="3161904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F329CE8-1A42-4C8A-BB8C-52BA36B98A4C}" type="datetimeFigureOut">
              <a:rPr lang="en-GB" smtClean="0"/>
              <a:t>02/10/2022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760FCC7-CAF4-49CA-B3F3-F4F1C0840AA5}" type="slidenum">
              <a:rPr lang="en-GB" smtClean="0"/>
              <a:t>‹#›</a:t>
            </a:fld>
            <a:endParaRPr lang="en-GB"/>
          </a:p>
        </p:txBody>
      </p:sp>
    </p:spTree>
    <p:extLst>
      <p:ext uri="{BB962C8B-B14F-4D97-AF65-F5344CB8AC3E}">
        <p14:creationId xmlns:p14="http://schemas.microsoft.com/office/powerpoint/2010/main" val="360567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F329CE8-1A42-4C8A-BB8C-52BA36B98A4C}" type="datetimeFigureOut">
              <a:rPr lang="en-GB" smtClean="0"/>
              <a:t>02/10/2022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760FCC7-CAF4-49CA-B3F3-F4F1C0840AA5}" type="slidenum">
              <a:rPr lang="en-GB" smtClean="0"/>
              <a:t>‹#›</a:t>
            </a:fld>
            <a:endParaRPr lang="en-GB"/>
          </a:p>
        </p:txBody>
      </p:sp>
    </p:spTree>
    <p:extLst>
      <p:ext uri="{BB962C8B-B14F-4D97-AF65-F5344CB8AC3E}">
        <p14:creationId xmlns:p14="http://schemas.microsoft.com/office/powerpoint/2010/main" val="27636312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F329CE8-1A42-4C8A-BB8C-52BA36B98A4C}" type="datetimeFigureOut">
              <a:rPr lang="en-GB" smtClean="0"/>
              <a:t>02/10/2022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760FCC7-CAF4-49CA-B3F3-F4F1C0840AA5}" type="slidenum">
              <a:rPr lang="en-GB" smtClean="0"/>
              <a:t>‹#›</a:t>
            </a:fld>
            <a:endParaRPr lang="en-GB"/>
          </a:p>
        </p:txBody>
      </p:sp>
    </p:spTree>
    <p:extLst>
      <p:ext uri="{BB962C8B-B14F-4D97-AF65-F5344CB8AC3E}">
        <p14:creationId xmlns:p14="http://schemas.microsoft.com/office/powerpoint/2010/main" val="12123670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329CE8-1A42-4C8A-BB8C-52BA36B98A4C}" type="datetimeFigureOut">
              <a:rPr lang="en-GB" smtClean="0"/>
              <a:t>02/10/2022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760FCC7-CAF4-49CA-B3F3-F4F1C0840AA5}" type="slidenum">
              <a:rPr lang="en-GB" smtClean="0"/>
              <a:t>‹#›</a:t>
            </a:fld>
            <a:endParaRPr lang="en-GB"/>
          </a:p>
        </p:txBody>
      </p:sp>
    </p:spTree>
    <p:extLst>
      <p:ext uri="{BB962C8B-B14F-4D97-AF65-F5344CB8AC3E}">
        <p14:creationId xmlns:p14="http://schemas.microsoft.com/office/powerpoint/2010/main" val="1553575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F329CE8-1A42-4C8A-BB8C-52BA36B98A4C}" type="datetimeFigureOut">
              <a:rPr lang="en-GB" smtClean="0"/>
              <a:t>02/10/2022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760FCC7-CAF4-49CA-B3F3-F4F1C0840AA5}" type="slidenum">
              <a:rPr lang="en-GB" smtClean="0"/>
              <a:t>‹#›</a:t>
            </a:fld>
            <a:endParaRPr lang="en-GB"/>
          </a:p>
        </p:txBody>
      </p:sp>
    </p:spTree>
    <p:extLst>
      <p:ext uri="{BB962C8B-B14F-4D97-AF65-F5344CB8AC3E}">
        <p14:creationId xmlns:p14="http://schemas.microsoft.com/office/powerpoint/2010/main" val="35962338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F329CE8-1A42-4C8A-BB8C-52BA36B98A4C}" type="datetimeFigureOut">
              <a:rPr lang="en-GB" smtClean="0"/>
              <a:t>02/10/2022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760FCC7-CAF4-49CA-B3F3-F4F1C0840AA5}" type="slidenum">
              <a:rPr lang="en-GB" smtClean="0"/>
              <a:t>‹#›</a:t>
            </a:fld>
            <a:endParaRPr lang="en-GB"/>
          </a:p>
        </p:txBody>
      </p:sp>
    </p:spTree>
    <p:extLst>
      <p:ext uri="{BB962C8B-B14F-4D97-AF65-F5344CB8AC3E}">
        <p14:creationId xmlns:p14="http://schemas.microsoft.com/office/powerpoint/2010/main" val="32081835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329CE8-1A42-4C8A-BB8C-52BA36B98A4C}" type="datetimeFigureOut">
              <a:rPr lang="en-GB" smtClean="0"/>
              <a:t>02/10/2022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60FCC7-CAF4-49CA-B3F3-F4F1C0840AA5}" type="slidenum">
              <a:rPr lang="en-GB" smtClean="0"/>
              <a:t>‹#›</a:t>
            </a:fld>
            <a:endParaRPr lang="en-GB"/>
          </a:p>
        </p:txBody>
      </p:sp>
    </p:spTree>
    <p:extLst>
      <p:ext uri="{BB962C8B-B14F-4D97-AF65-F5344CB8AC3E}">
        <p14:creationId xmlns:p14="http://schemas.microsoft.com/office/powerpoint/2010/main" val="27428948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ee the source 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6894"/>
            <a:ext cx="12191999" cy="6884894"/>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1524000" y="-385762"/>
            <a:ext cx="9144000" cy="2387600"/>
          </a:xfrm>
        </p:spPr>
        <p:txBody>
          <a:bodyPr/>
          <a:lstStyle/>
          <a:p>
            <a:r>
              <a:rPr lang="en-GB" b="1" dirty="0" smtClean="0">
                <a:solidFill>
                  <a:srgbClr val="FFFF00"/>
                </a:solidFill>
              </a:rPr>
              <a:t>Harvest Poem and Prayers </a:t>
            </a:r>
            <a:endParaRPr lang="en-GB" b="1" dirty="0">
              <a:solidFill>
                <a:srgbClr val="FFFF00"/>
              </a:solidFill>
            </a:endParaRPr>
          </a:p>
        </p:txBody>
      </p:sp>
      <p:sp>
        <p:nvSpPr>
          <p:cNvPr id="3" name="Subtitle 2"/>
          <p:cNvSpPr>
            <a:spLocks noGrp="1"/>
          </p:cNvSpPr>
          <p:nvPr>
            <p:ph type="subTitle" idx="1"/>
          </p:nvPr>
        </p:nvSpPr>
        <p:spPr>
          <a:xfrm>
            <a:off x="1523999" y="1972402"/>
            <a:ext cx="9144000" cy="1655762"/>
          </a:xfrm>
        </p:spPr>
        <p:txBody>
          <a:bodyPr>
            <a:normAutofit/>
          </a:bodyPr>
          <a:lstStyle/>
          <a:p>
            <a:r>
              <a:rPr lang="en-GB" sz="2800" b="1" dirty="0" smtClean="0">
                <a:solidFill>
                  <a:srgbClr val="FFFF00"/>
                </a:solidFill>
              </a:rPr>
              <a:t>Redeemer Ethos Council </a:t>
            </a:r>
            <a:endParaRPr lang="en-GB" sz="2800" b="1" dirty="0">
              <a:solidFill>
                <a:srgbClr val="FFFF00"/>
              </a:solidFill>
            </a:endParaRPr>
          </a:p>
        </p:txBody>
      </p:sp>
    </p:spTree>
    <p:extLst>
      <p:ext uri="{BB962C8B-B14F-4D97-AF65-F5344CB8AC3E}">
        <p14:creationId xmlns:p14="http://schemas.microsoft.com/office/powerpoint/2010/main" val="5919985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See the source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52156"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838200" y="404949"/>
            <a:ext cx="10515600" cy="5772014"/>
          </a:xfrm>
        </p:spPr>
        <p:txBody>
          <a:bodyPr>
            <a:normAutofit fontScale="92500"/>
          </a:bodyPr>
          <a:lstStyle/>
          <a:p>
            <a:pPr marL="0" indent="0">
              <a:buNone/>
            </a:pPr>
            <a:r>
              <a:rPr lang="en-GB" dirty="0" smtClean="0">
                <a:solidFill>
                  <a:srgbClr val="FF0000"/>
                </a:solidFill>
              </a:rPr>
              <a:t>C</a:t>
            </a:r>
            <a:r>
              <a:rPr lang="en-GB" dirty="0" smtClean="0"/>
              <a:t>olourful fruit and veg, growing through all the fields.</a:t>
            </a:r>
          </a:p>
          <a:p>
            <a:pPr marL="0" indent="0">
              <a:buNone/>
            </a:pPr>
            <a:endParaRPr lang="en-GB" dirty="0"/>
          </a:p>
          <a:p>
            <a:pPr marL="0" indent="0">
              <a:buNone/>
            </a:pPr>
            <a:r>
              <a:rPr lang="en-GB" dirty="0" smtClean="0">
                <a:solidFill>
                  <a:srgbClr val="FF0000"/>
                </a:solidFill>
              </a:rPr>
              <a:t>R</a:t>
            </a:r>
            <a:r>
              <a:rPr lang="en-GB" dirty="0" smtClean="0"/>
              <a:t>ows and rows of beautiful ripe radishes.</a:t>
            </a:r>
          </a:p>
          <a:p>
            <a:pPr marL="0" indent="0">
              <a:buNone/>
            </a:pPr>
            <a:endParaRPr lang="en-GB" dirty="0"/>
          </a:p>
          <a:p>
            <a:pPr marL="0" indent="0">
              <a:buNone/>
            </a:pPr>
            <a:r>
              <a:rPr lang="en-GB" dirty="0" smtClean="0">
                <a:solidFill>
                  <a:srgbClr val="FF0000"/>
                </a:solidFill>
              </a:rPr>
              <a:t>O</a:t>
            </a:r>
            <a:r>
              <a:rPr lang="en-GB" dirty="0" smtClean="0"/>
              <a:t>range carrots growing though the earth’s soil, ready to be picked to eat.</a:t>
            </a:r>
          </a:p>
          <a:p>
            <a:pPr marL="0" indent="0">
              <a:buNone/>
            </a:pPr>
            <a:endParaRPr lang="en-GB" dirty="0"/>
          </a:p>
          <a:p>
            <a:pPr marL="0" indent="0">
              <a:buNone/>
            </a:pPr>
            <a:r>
              <a:rPr lang="en-GB" dirty="0" smtClean="0">
                <a:solidFill>
                  <a:srgbClr val="FF0000"/>
                </a:solidFill>
              </a:rPr>
              <a:t>P</a:t>
            </a:r>
            <a:r>
              <a:rPr lang="en-GB" dirty="0" smtClean="0"/>
              <a:t>erfectly grown pineapples sprouting from trees.</a:t>
            </a:r>
          </a:p>
          <a:p>
            <a:pPr marL="0" indent="0">
              <a:buNone/>
            </a:pPr>
            <a:endParaRPr lang="en-GB" dirty="0"/>
          </a:p>
          <a:p>
            <a:pPr marL="0" indent="0">
              <a:buNone/>
            </a:pPr>
            <a:r>
              <a:rPr lang="en-GB" dirty="0" smtClean="0">
                <a:solidFill>
                  <a:srgbClr val="FF0000"/>
                </a:solidFill>
              </a:rPr>
              <a:t>S</a:t>
            </a:r>
            <a:r>
              <a:rPr lang="en-GB" dirty="0" smtClean="0"/>
              <a:t>eeing all these fruit and veg makes us think about all the people that don’t have warmth, food and shelter. </a:t>
            </a:r>
          </a:p>
          <a:p>
            <a:pPr marL="0" indent="0">
              <a:buNone/>
            </a:pPr>
            <a:endParaRPr lang="en-GB" dirty="0"/>
          </a:p>
          <a:p>
            <a:pPr marL="0" indent="0">
              <a:buNone/>
            </a:pPr>
            <a:r>
              <a:rPr lang="en-GB" dirty="0" smtClean="0"/>
              <a:t>Katie and Isabelle</a:t>
            </a:r>
            <a:endParaRPr lang="en-GB" dirty="0"/>
          </a:p>
        </p:txBody>
      </p:sp>
      <p:sp>
        <p:nvSpPr>
          <p:cNvPr id="4" name="AutoShape 4" descr="See the source image"/>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smtClean="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470317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See the source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52156"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838200" y="404949"/>
            <a:ext cx="10515600" cy="5772014"/>
          </a:xfrm>
        </p:spPr>
        <p:txBody>
          <a:bodyPr>
            <a:normAutofit fontScale="92500" lnSpcReduction="10000"/>
          </a:bodyPr>
          <a:lstStyle/>
          <a:p>
            <a:pPr marL="0" indent="0">
              <a:buNone/>
            </a:pPr>
            <a:r>
              <a:rPr lang="en-GB" dirty="0" smtClean="0"/>
              <a:t>I open my eyes to see the crops grow.</a:t>
            </a:r>
          </a:p>
          <a:p>
            <a:pPr marL="0" indent="0">
              <a:buNone/>
            </a:pPr>
            <a:r>
              <a:rPr lang="en-GB" dirty="0" smtClean="0"/>
              <a:t>The harvest sun sines on me. </a:t>
            </a:r>
          </a:p>
          <a:p>
            <a:pPr marL="0" indent="0">
              <a:buNone/>
            </a:pPr>
            <a:r>
              <a:rPr lang="en-GB" dirty="0" smtClean="0"/>
              <a:t>Carrots, cauliflowers, apples, mango, strawberries and more. </a:t>
            </a:r>
          </a:p>
          <a:p>
            <a:endParaRPr lang="en-GB" dirty="0" smtClean="0"/>
          </a:p>
          <a:p>
            <a:pPr marL="0" indent="0">
              <a:buNone/>
            </a:pPr>
            <a:r>
              <a:rPr lang="en-GB" dirty="0" smtClean="0"/>
              <a:t>I open my eyes to see the crops grow.</a:t>
            </a:r>
          </a:p>
          <a:p>
            <a:pPr marL="0" indent="0">
              <a:buNone/>
            </a:pPr>
            <a:r>
              <a:rPr lang="en-GB" dirty="0" smtClean="0"/>
              <a:t>Tasty looking vegetables, I know. </a:t>
            </a:r>
          </a:p>
          <a:p>
            <a:pPr marL="0" indent="0">
              <a:buNone/>
            </a:pPr>
            <a:r>
              <a:rPr lang="en-GB" dirty="0" smtClean="0"/>
              <a:t>The harvest sun shines on me</a:t>
            </a:r>
          </a:p>
          <a:p>
            <a:pPr marL="0" indent="0">
              <a:buNone/>
            </a:pPr>
            <a:r>
              <a:rPr lang="en-GB" dirty="0" smtClean="0"/>
              <a:t>The joy it brings is dear to see.</a:t>
            </a:r>
          </a:p>
          <a:p>
            <a:pPr marL="0" indent="0">
              <a:buNone/>
            </a:pPr>
            <a:r>
              <a:rPr lang="en-GB" dirty="0" smtClean="0"/>
              <a:t>Carrots, cauliflowers, apples, mango, strawberries and more. </a:t>
            </a:r>
          </a:p>
          <a:p>
            <a:pPr marL="0" indent="0">
              <a:buNone/>
            </a:pPr>
            <a:endParaRPr lang="en-GB" dirty="0" smtClean="0"/>
          </a:p>
          <a:p>
            <a:pPr marL="0" indent="0">
              <a:buNone/>
            </a:pPr>
            <a:r>
              <a:rPr lang="en-GB" dirty="0" smtClean="0"/>
              <a:t>This harvest time let us give food to those in need. </a:t>
            </a:r>
          </a:p>
          <a:p>
            <a:pPr marL="0" indent="0">
              <a:buNone/>
            </a:pPr>
            <a:endParaRPr lang="en-GB" dirty="0"/>
          </a:p>
          <a:p>
            <a:pPr marL="0" indent="0">
              <a:buNone/>
            </a:pPr>
            <a:r>
              <a:rPr lang="en-GB" dirty="0" err="1" smtClean="0"/>
              <a:t>Poppi</a:t>
            </a:r>
            <a:endParaRPr lang="en-GB" dirty="0"/>
          </a:p>
        </p:txBody>
      </p:sp>
      <p:sp>
        <p:nvSpPr>
          <p:cNvPr id="4" name="AutoShape 4" descr="See the source image"/>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11251026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See the source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765" y="0"/>
            <a:ext cx="15740032"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812074" y="362585"/>
            <a:ext cx="10515600" cy="4351338"/>
          </a:xfrm>
        </p:spPr>
        <p:txBody>
          <a:bodyPr>
            <a:noAutofit/>
          </a:bodyPr>
          <a:lstStyle/>
          <a:p>
            <a:pPr marL="0" indent="0">
              <a:buNone/>
            </a:pPr>
            <a:r>
              <a:rPr lang="en-GB" sz="2400" dirty="0" smtClean="0"/>
              <a:t>Dear Lord</a:t>
            </a:r>
          </a:p>
          <a:p>
            <a:pPr marL="0" indent="0">
              <a:buNone/>
            </a:pPr>
            <a:r>
              <a:rPr lang="en-GB" sz="2400" dirty="0" smtClean="0"/>
              <a:t>Please help us to be thankful for this harvest season .</a:t>
            </a:r>
          </a:p>
          <a:p>
            <a:pPr marL="0" indent="0">
              <a:buNone/>
            </a:pPr>
            <a:r>
              <a:rPr lang="en-GB" sz="2400" dirty="0" smtClean="0"/>
              <a:t>We are thankful for the food we eat, the crops that have been sown and the farmers that have helped the crops to grow.</a:t>
            </a:r>
          </a:p>
          <a:p>
            <a:pPr marL="0" indent="0">
              <a:buNone/>
            </a:pPr>
            <a:r>
              <a:rPr lang="en-GB" sz="2400" dirty="0" smtClean="0"/>
              <a:t>We thank you for the summer sunshine and the spring rain that have provided the crops with all the goodness and nutrients they need </a:t>
            </a:r>
          </a:p>
          <a:p>
            <a:pPr marL="0" indent="0">
              <a:buNone/>
            </a:pPr>
            <a:r>
              <a:rPr lang="en-GB" sz="2400" dirty="0" smtClean="0"/>
              <a:t>Please help us to think about all the people in the world that might not have enough food ,shelter and warmth this harvest time. We pray that the kindness of others will help to bring everyone together this season.</a:t>
            </a:r>
          </a:p>
          <a:p>
            <a:pPr marL="0" indent="0">
              <a:buNone/>
            </a:pPr>
            <a:r>
              <a:rPr lang="en-GB" sz="2400" dirty="0" smtClean="0"/>
              <a:t>Let us have faith in you and give thanks for all the goodness you provide. Help us to care for our planet so we can have many more harvests to come. </a:t>
            </a:r>
            <a:endParaRPr lang="en-GB" sz="2400" dirty="0"/>
          </a:p>
          <a:p>
            <a:pPr marL="0" indent="0">
              <a:buNone/>
            </a:pPr>
            <a:r>
              <a:rPr lang="en-GB" sz="2400" dirty="0" smtClean="0"/>
              <a:t>Help us to come together and celebrate this amazing season. </a:t>
            </a:r>
          </a:p>
          <a:p>
            <a:pPr marL="0" indent="0">
              <a:buNone/>
            </a:pPr>
            <a:r>
              <a:rPr lang="en-GB" sz="2400" dirty="0" smtClean="0"/>
              <a:t>Amen </a:t>
            </a:r>
          </a:p>
          <a:p>
            <a:pPr marL="0" indent="0">
              <a:buNone/>
            </a:pPr>
            <a:endParaRPr lang="en-GB" sz="2400" dirty="0" smtClean="0"/>
          </a:p>
          <a:p>
            <a:pPr marL="0" indent="0">
              <a:buNone/>
            </a:pPr>
            <a:r>
              <a:rPr lang="en-GB" sz="2400" dirty="0" smtClean="0"/>
              <a:t>Isabelle</a:t>
            </a:r>
            <a:endParaRPr lang="en-GB" sz="2400" dirty="0"/>
          </a:p>
        </p:txBody>
      </p:sp>
    </p:spTree>
    <p:extLst>
      <p:ext uri="{BB962C8B-B14F-4D97-AF65-F5344CB8AC3E}">
        <p14:creationId xmlns:p14="http://schemas.microsoft.com/office/powerpoint/2010/main" val="42428153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See the source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4850533"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838200" y="235130"/>
            <a:ext cx="10515600" cy="6348549"/>
          </a:xfrm>
        </p:spPr>
        <p:txBody>
          <a:bodyPr>
            <a:normAutofit fontScale="92500" lnSpcReduction="20000"/>
          </a:bodyPr>
          <a:lstStyle/>
          <a:p>
            <a:pPr marL="0" indent="0">
              <a:buNone/>
            </a:pPr>
            <a:r>
              <a:rPr lang="en-GB" dirty="0" smtClean="0"/>
              <a:t>Dear Lord</a:t>
            </a:r>
          </a:p>
          <a:p>
            <a:pPr marL="0" indent="0">
              <a:buNone/>
            </a:pPr>
            <a:r>
              <a:rPr lang="en-GB" dirty="0" smtClean="0"/>
              <a:t>At harvest time we thank you for so many things.</a:t>
            </a:r>
          </a:p>
          <a:p>
            <a:pPr marL="0" indent="0">
              <a:buNone/>
            </a:pPr>
            <a:r>
              <a:rPr lang="en-GB" dirty="0" smtClean="0"/>
              <a:t>For the sunshine and rain to help the crops grow.</a:t>
            </a:r>
          </a:p>
          <a:p>
            <a:pPr marL="0" indent="0">
              <a:buNone/>
            </a:pPr>
            <a:r>
              <a:rPr lang="en-GB" dirty="0" smtClean="0"/>
              <a:t>For the farmers and the tools to help harvest the fruit and vegetables.</a:t>
            </a:r>
          </a:p>
          <a:p>
            <a:pPr marL="0" indent="0">
              <a:buNone/>
            </a:pPr>
            <a:r>
              <a:rPr lang="en-GB" dirty="0" smtClean="0"/>
              <a:t>For the lorries and drivers who transport the food to the shops. </a:t>
            </a:r>
          </a:p>
          <a:p>
            <a:pPr marL="0" indent="0">
              <a:buNone/>
            </a:pPr>
            <a:r>
              <a:rPr lang="en-GB" dirty="0" smtClean="0"/>
              <a:t>For the shop workers who stock the shelves.</a:t>
            </a:r>
          </a:p>
          <a:p>
            <a:pPr marL="0" indent="0">
              <a:buNone/>
            </a:pPr>
            <a:r>
              <a:rPr lang="en-GB" dirty="0" smtClean="0"/>
              <a:t>We also pray for those people who may not have the money to buy enough food. </a:t>
            </a:r>
          </a:p>
          <a:p>
            <a:pPr marL="0" indent="0">
              <a:buNone/>
            </a:pPr>
            <a:r>
              <a:rPr lang="en-GB" dirty="0" smtClean="0"/>
              <a:t>We thank you for the volunteers in the Food Bank who help those people who otherwise may go hungry. </a:t>
            </a:r>
            <a:endParaRPr lang="en-GB" dirty="0"/>
          </a:p>
          <a:p>
            <a:pPr marL="0" indent="0">
              <a:buNone/>
            </a:pPr>
            <a:r>
              <a:rPr lang="en-GB" dirty="0" smtClean="0"/>
              <a:t>We thank everyone here who has brought food donations today. </a:t>
            </a:r>
          </a:p>
          <a:p>
            <a:pPr marL="0" indent="0">
              <a:buNone/>
            </a:pPr>
            <a:endParaRPr lang="en-GB" dirty="0" smtClean="0"/>
          </a:p>
          <a:p>
            <a:pPr marL="0" indent="0">
              <a:buNone/>
            </a:pPr>
            <a:r>
              <a:rPr lang="en-GB" dirty="0" smtClean="0"/>
              <a:t>Lord, help us to be </a:t>
            </a:r>
            <a:r>
              <a:rPr lang="en-GB" dirty="0"/>
              <a:t>k</a:t>
            </a:r>
            <a:r>
              <a:rPr lang="en-GB" dirty="0" smtClean="0"/>
              <a:t>ind to others in thoughts and words and deeds. </a:t>
            </a:r>
          </a:p>
          <a:p>
            <a:pPr marL="0" indent="0">
              <a:buNone/>
            </a:pPr>
            <a:r>
              <a:rPr lang="en-GB" dirty="0" smtClean="0"/>
              <a:t>Amen</a:t>
            </a:r>
          </a:p>
          <a:p>
            <a:pPr marL="0" indent="0">
              <a:buNone/>
            </a:pPr>
            <a:endParaRPr lang="en-GB" dirty="0"/>
          </a:p>
          <a:p>
            <a:pPr marL="0" indent="0">
              <a:buNone/>
            </a:pPr>
            <a:r>
              <a:rPr lang="en-GB" dirty="0" smtClean="0"/>
              <a:t>Katie </a:t>
            </a:r>
            <a:endParaRPr lang="en-GB" dirty="0"/>
          </a:p>
        </p:txBody>
      </p:sp>
    </p:spTree>
    <p:extLst>
      <p:ext uri="{BB962C8B-B14F-4D97-AF65-F5344CB8AC3E}">
        <p14:creationId xmlns:p14="http://schemas.microsoft.com/office/powerpoint/2010/main" val="21126768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4" descr="See the source 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201962"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p:txBody>
          <a:bodyPr>
            <a:normAutofit fontScale="92500" lnSpcReduction="20000"/>
          </a:bodyPr>
          <a:lstStyle/>
          <a:p>
            <a:pPr marL="0" indent="0">
              <a:buNone/>
            </a:pPr>
            <a:r>
              <a:rPr lang="en-GB" dirty="0" smtClean="0"/>
              <a:t>Dear Lord ,</a:t>
            </a:r>
          </a:p>
          <a:p>
            <a:pPr marL="0" indent="0">
              <a:buNone/>
            </a:pPr>
            <a:r>
              <a:rPr lang="en-GB" dirty="0" smtClean="0"/>
              <a:t> Thank you for all you give to me, each and every day of the week.</a:t>
            </a:r>
          </a:p>
          <a:p>
            <a:pPr marL="0" indent="0">
              <a:buNone/>
            </a:pPr>
            <a:r>
              <a:rPr lang="en-GB" dirty="0" smtClean="0"/>
              <a:t>Help me to be kind and considerate. </a:t>
            </a:r>
          </a:p>
          <a:p>
            <a:pPr marL="0" indent="0">
              <a:buNone/>
            </a:pPr>
            <a:r>
              <a:rPr lang="en-GB" dirty="0" smtClean="0"/>
              <a:t>But most importantly …</a:t>
            </a:r>
          </a:p>
          <a:p>
            <a:pPr marL="0" indent="0">
              <a:buNone/>
            </a:pPr>
            <a:r>
              <a:rPr lang="en-GB" dirty="0" smtClean="0"/>
              <a:t>Grateful - </a:t>
            </a:r>
          </a:p>
          <a:p>
            <a:pPr marL="0" indent="0">
              <a:buNone/>
            </a:pPr>
            <a:r>
              <a:rPr lang="en-GB" dirty="0" smtClean="0"/>
              <a:t>For all you give to me .</a:t>
            </a:r>
          </a:p>
          <a:p>
            <a:pPr marL="0" indent="0">
              <a:buNone/>
            </a:pPr>
            <a:endParaRPr lang="en-GB" dirty="0" smtClean="0"/>
          </a:p>
          <a:p>
            <a:pPr marL="0" indent="0">
              <a:buNone/>
            </a:pPr>
            <a:r>
              <a:rPr lang="en-GB" dirty="0" smtClean="0"/>
              <a:t>Amen </a:t>
            </a:r>
          </a:p>
          <a:p>
            <a:pPr marL="0" indent="0">
              <a:buNone/>
            </a:pPr>
            <a:endParaRPr lang="en-GB" dirty="0"/>
          </a:p>
          <a:p>
            <a:pPr marL="0" indent="0">
              <a:buNone/>
            </a:pPr>
            <a:r>
              <a:rPr lang="en-GB" dirty="0" smtClean="0"/>
              <a:t>The Ethos Group </a:t>
            </a:r>
            <a:endParaRPr lang="en-GB" dirty="0"/>
          </a:p>
        </p:txBody>
      </p:sp>
    </p:spTree>
    <p:extLst>
      <p:ext uri="{BB962C8B-B14F-4D97-AF65-F5344CB8AC3E}">
        <p14:creationId xmlns:p14="http://schemas.microsoft.com/office/powerpoint/2010/main" val="34580964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5662</TotalTime>
  <Words>501</Words>
  <Application>Microsoft Office PowerPoint</Application>
  <PresentationFormat>Widescreen</PresentationFormat>
  <Paragraphs>64</Paragraphs>
  <Slides>6</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Harvest Poem and Prayers </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Harvest Readings</dc:title>
  <dc:creator>Rosie Barnes</dc:creator>
  <cp:lastModifiedBy>Rosie Barnes</cp:lastModifiedBy>
  <cp:revision>15</cp:revision>
  <cp:lastPrinted>2022-09-30T06:54:49Z</cp:lastPrinted>
  <dcterms:created xsi:type="dcterms:W3CDTF">2022-09-28T08:51:35Z</dcterms:created>
  <dcterms:modified xsi:type="dcterms:W3CDTF">2022-10-02T16:32:20Z</dcterms:modified>
</cp:coreProperties>
</file>