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5"/>
  </p:normalViewPr>
  <p:slideViewPr>
    <p:cSldViewPr snapToGrid="0" snapToObjects="1">
      <p:cViewPr varScale="1">
        <p:scale>
          <a:sx n="122" d="100"/>
          <a:sy n="122" d="100"/>
        </p:scale>
        <p:origin x="1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1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0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3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9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4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0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8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1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F68AB4-6DE1-5043-BED3-F3C2535A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6557" y="0"/>
            <a:ext cx="9697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3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C98FEC-27DC-F34B-BABE-F295AE94A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1353" y="0"/>
            <a:ext cx="9706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6D0848-0D8E-7641-B85A-E21E1CD4D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8942" y="0"/>
            <a:ext cx="9721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7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622BB3-F189-0C4E-A5A0-CB471F9E1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4153" y="0"/>
            <a:ext cx="9712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6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25DFB1-FB5B-F144-87BB-ACBB80DC0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353" y="0"/>
            <a:ext cx="9652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0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546D9F-A74D-7047-BB59-10C1DC495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0430" y="0"/>
            <a:ext cx="9664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21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Smallridge</dc:creator>
  <cp:lastModifiedBy>Sam Smallridge</cp:lastModifiedBy>
  <cp:revision>1</cp:revision>
  <dcterms:created xsi:type="dcterms:W3CDTF">2023-10-09T18:45:53Z</dcterms:created>
  <dcterms:modified xsi:type="dcterms:W3CDTF">2023-10-09T18:52:05Z</dcterms:modified>
</cp:coreProperties>
</file>