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6"/>
    <p:restoredTop sz="94737"/>
  </p:normalViewPr>
  <p:slideViewPr>
    <p:cSldViewPr snapToGrid="0" snapToObjects="1">
      <p:cViewPr varScale="1">
        <p:scale>
          <a:sx n="79" d="100"/>
          <a:sy n="79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EFF59-A437-E14B-8D36-762C2A0CF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84CB16-B16F-2641-BA88-AB2541E9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9BB80B-92C7-7349-B943-4BD3BD2D8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0AF159-8CEA-4745-94D8-8F7712F9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50E9B5-9106-7741-884E-AAB0A29D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C01EB7-78AC-7444-8533-113A503A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5</cp:revision>
  <dcterms:created xsi:type="dcterms:W3CDTF">2023-10-09T18:45:53Z</dcterms:created>
  <dcterms:modified xsi:type="dcterms:W3CDTF">2023-10-09T19:10:17Z</dcterms:modified>
</cp:coreProperties>
</file>