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6"/>
    <p:restoredTop sz="94737"/>
  </p:normalViewPr>
  <p:slideViewPr>
    <p:cSldViewPr snapToGrid="0" snapToObjects="1">
      <p:cViewPr varScale="1">
        <p:scale>
          <a:sx n="79" d="100"/>
          <a:sy n="79" d="100"/>
        </p:scale>
        <p:origin x="200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13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00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63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39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4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37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1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2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86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7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D5832-B4B1-AF48-A345-446FB332F798}" type="datetimeFigureOut">
              <a:rPr lang="en-US" smtClean="0"/>
              <a:t>10/9/23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4CF7E-4565-4B48-8DD6-FC1116B1DD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128F87-4947-2845-9E9D-878A538B5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932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20E6E2-367A-5D4D-ABEE-B1A6FA86D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1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92CEF5-DE43-F64F-97FE-DEF63CC9A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7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DBC982-59F1-9E4D-8370-8C33BA64F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664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2B444-6BC7-D444-A7DE-E0E08B154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00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D0A6EC-3B04-8846-B063-67EAE73AD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21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Smallridge</dc:creator>
  <cp:lastModifiedBy>Sam Smallridge</cp:lastModifiedBy>
  <cp:revision>2</cp:revision>
  <dcterms:created xsi:type="dcterms:W3CDTF">2023-10-09T18:45:53Z</dcterms:created>
  <dcterms:modified xsi:type="dcterms:W3CDTF">2023-10-09T18:56:29Z</dcterms:modified>
</cp:coreProperties>
</file>