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42"/>
    <p:restoredTop sz="94809"/>
  </p:normalViewPr>
  <p:slideViewPr>
    <p:cSldViewPr snapToGrid="0" snapToObjects="1">
      <p:cViewPr varScale="1">
        <p:scale>
          <a:sx n="73" d="100"/>
          <a:sy n="73" d="100"/>
        </p:scale>
        <p:origin x="200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1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00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32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9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41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3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1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02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86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1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36FB18-D6EC-3144-97C4-8BF10E0CD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3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1762B5-6D2F-0D40-921E-8886D6125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1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C11AB3-B435-E141-9A2A-95B80C338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77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4D6B20-8320-B941-B41E-B2CFE8865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64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2867EB-A220-344D-826D-F0F8CEF78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00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58DF3E-F1DB-AB43-A24C-9713EF1A7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21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Smallridge</dc:creator>
  <cp:lastModifiedBy>Sam Smallridge</cp:lastModifiedBy>
  <cp:revision>6</cp:revision>
  <dcterms:created xsi:type="dcterms:W3CDTF">2023-10-09T18:45:53Z</dcterms:created>
  <dcterms:modified xsi:type="dcterms:W3CDTF">2023-10-09T19:14:36Z</dcterms:modified>
</cp:coreProperties>
</file>