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1"/>
  </p:notesMasterIdLst>
  <p:sldIdLst>
    <p:sldId id="256" r:id="rId5"/>
    <p:sldId id="3621" r:id="rId6"/>
    <p:sldId id="3623" r:id="rId7"/>
    <p:sldId id="3622" r:id="rId8"/>
    <p:sldId id="3625" r:id="rId9"/>
    <p:sldId id="3624"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FF"/>
    <a:srgbClr val="9900CC"/>
    <a:srgbClr val="6600CC"/>
    <a:srgbClr val="9933FF"/>
    <a:srgbClr val="9966FF"/>
    <a:srgbClr val="CC66FF"/>
    <a:srgbClr val="FF0000"/>
    <a:srgbClr val="FF66CC"/>
    <a:srgbClr val="FF9999"/>
    <a:srgbClr val="FF66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89" autoAdjust="0"/>
    <p:restoredTop sz="94660"/>
  </p:normalViewPr>
  <p:slideViewPr>
    <p:cSldViewPr snapToGrid="0" showGuides="1">
      <p:cViewPr varScale="1">
        <p:scale>
          <a:sx n="79" d="100"/>
          <a:sy n="79" d="100"/>
        </p:scale>
        <p:origin x="102" y="84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6"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 Smallridge" userId="ac70c1c6-97b9-4008-988a-3b27afabf446" providerId="ADAL" clId="{227F220A-BE27-4C19-B4E3-3D69CBA8262D}"/>
    <pc:docChg chg="undo custSel modSld">
      <pc:chgData name="Sam Smallridge" userId="ac70c1c6-97b9-4008-988a-3b27afabf446" providerId="ADAL" clId="{227F220A-BE27-4C19-B4E3-3D69CBA8262D}" dt="2026-05-13T09:03:47.579" v="2232" actId="20577"/>
      <pc:docMkLst>
        <pc:docMk/>
      </pc:docMkLst>
      <pc:sldChg chg="modSp">
        <pc:chgData name="Sam Smallridge" userId="ac70c1c6-97b9-4008-988a-3b27afabf446" providerId="ADAL" clId="{227F220A-BE27-4C19-B4E3-3D69CBA8262D}" dt="2026-05-11T08:38:13.702" v="1307" actId="403"/>
        <pc:sldMkLst>
          <pc:docMk/>
          <pc:sldMk cId="3762953198" sldId="256"/>
        </pc:sldMkLst>
        <pc:graphicFrameChg chg="mod">
          <ac:chgData name="Sam Smallridge" userId="ac70c1c6-97b9-4008-988a-3b27afabf446" providerId="ADAL" clId="{227F220A-BE27-4C19-B4E3-3D69CBA8262D}" dt="2026-05-11T08:38:13.702" v="1307" actId="403"/>
          <ac:graphicFrameMkLst>
            <pc:docMk/>
            <pc:sldMk cId="3762953198" sldId="256"/>
            <ac:graphicFrameMk id="5" creationId="{0871CE49-BB04-4CCF-A99C-C6B03E9A6A50}"/>
          </ac:graphicFrameMkLst>
        </pc:graphicFrameChg>
      </pc:sldChg>
      <pc:sldChg chg="modSp">
        <pc:chgData name="Sam Smallridge" userId="ac70c1c6-97b9-4008-988a-3b27afabf446" providerId="ADAL" clId="{227F220A-BE27-4C19-B4E3-3D69CBA8262D}" dt="2026-05-11T09:54:55.448" v="2224" actId="20577"/>
        <pc:sldMkLst>
          <pc:docMk/>
          <pc:sldMk cId="580674874" sldId="3622"/>
        </pc:sldMkLst>
        <pc:graphicFrameChg chg="modGraphic">
          <ac:chgData name="Sam Smallridge" userId="ac70c1c6-97b9-4008-988a-3b27afabf446" providerId="ADAL" clId="{227F220A-BE27-4C19-B4E3-3D69CBA8262D}" dt="2026-05-11T09:54:55.448" v="2224" actId="20577"/>
          <ac:graphicFrameMkLst>
            <pc:docMk/>
            <pc:sldMk cId="580674874" sldId="3622"/>
            <ac:graphicFrameMk id="4" creationId="{1575F120-5F96-6DC0-C1EF-548EEE0206AF}"/>
          </ac:graphicFrameMkLst>
        </pc:graphicFrameChg>
      </pc:sldChg>
      <pc:sldChg chg="modSp">
        <pc:chgData name="Sam Smallridge" userId="ac70c1c6-97b9-4008-988a-3b27afabf446" providerId="ADAL" clId="{227F220A-BE27-4C19-B4E3-3D69CBA8262D}" dt="2026-05-13T09:03:47.579" v="2232" actId="20577"/>
        <pc:sldMkLst>
          <pc:docMk/>
          <pc:sldMk cId="2593504619" sldId="3623"/>
        </pc:sldMkLst>
        <pc:graphicFrameChg chg="modGraphic">
          <ac:chgData name="Sam Smallridge" userId="ac70c1c6-97b9-4008-988a-3b27afabf446" providerId="ADAL" clId="{227F220A-BE27-4C19-B4E3-3D69CBA8262D}" dt="2026-05-13T09:03:47.579" v="2232" actId="20577"/>
          <ac:graphicFrameMkLst>
            <pc:docMk/>
            <pc:sldMk cId="2593504619" sldId="3623"/>
            <ac:graphicFrameMk id="4" creationId="{1575F120-5F96-6DC0-C1EF-548EEE0206AF}"/>
          </ac:graphicFrameMkLst>
        </pc:graphicFrameChg>
      </pc:sldChg>
      <pc:sldChg chg="modSp">
        <pc:chgData name="Sam Smallridge" userId="ac70c1c6-97b9-4008-988a-3b27afabf446" providerId="ADAL" clId="{227F220A-BE27-4C19-B4E3-3D69CBA8262D}" dt="2026-05-11T09:54:02.741" v="2218" actId="20577"/>
        <pc:sldMkLst>
          <pc:docMk/>
          <pc:sldMk cId="3754771927" sldId="3624"/>
        </pc:sldMkLst>
        <pc:graphicFrameChg chg="mod modGraphic">
          <ac:chgData name="Sam Smallridge" userId="ac70c1c6-97b9-4008-988a-3b27afabf446" providerId="ADAL" clId="{227F220A-BE27-4C19-B4E3-3D69CBA8262D}" dt="2026-05-11T09:54:02.741" v="2218" actId="20577"/>
          <ac:graphicFrameMkLst>
            <pc:docMk/>
            <pc:sldMk cId="3754771927" sldId="3624"/>
            <ac:graphicFrameMk id="4" creationId="{1575F120-5F96-6DC0-C1EF-548EEE0206AF}"/>
          </ac:graphicFrameMkLst>
        </pc:graphicFrameChg>
      </pc:sldChg>
      <pc:sldChg chg="modSp">
        <pc:chgData name="Sam Smallridge" userId="ac70c1c6-97b9-4008-988a-3b27afabf446" providerId="ADAL" clId="{227F220A-BE27-4C19-B4E3-3D69CBA8262D}" dt="2026-05-12T14:41:24.059" v="2225" actId="14734"/>
        <pc:sldMkLst>
          <pc:docMk/>
          <pc:sldMk cId="566037353" sldId="3625"/>
        </pc:sldMkLst>
        <pc:graphicFrameChg chg="mod modGraphic">
          <ac:chgData name="Sam Smallridge" userId="ac70c1c6-97b9-4008-988a-3b27afabf446" providerId="ADAL" clId="{227F220A-BE27-4C19-B4E3-3D69CBA8262D}" dt="2026-05-12T14:41:24.059" v="2225" actId="14734"/>
          <ac:graphicFrameMkLst>
            <pc:docMk/>
            <pc:sldMk cId="566037353" sldId="3625"/>
            <ac:graphicFrameMk id="4" creationId="{1575F120-5F96-6DC0-C1EF-548EEE0206AF}"/>
          </ac:graphicFrameMkLst>
        </pc:graphicFrameChg>
      </pc:sldChg>
    </pc:docChg>
  </pc:docChgLst>
  <pc:docChgLst>
    <pc:chgData name="Sam Smallridge" userId="ac70c1c6-97b9-4008-988a-3b27afabf446" providerId="ADAL" clId="{8764CF5F-00CD-4477-BAF2-6C1B3AF8C9AA}"/>
    <pc:docChg chg="modSld sldOrd">
      <pc:chgData name="Sam Smallridge" userId="ac70c1c6-97b9-4008-988a-3b27afabf446" providerId="ADAL" clId="{8764CF5F-00CD-4477-BAF2-6C1B3AF8C9AA}" dt="2026-06-16T09:29:21.377" v="0"/>
      <pc:docMkLst>
        <pc:docMk/>
      </pc:docMkLst>
      <pc:sldChg chg="ord">
        <pc:chgData name="Sam Smallridge" userId="ac70c1c6-97b9-4008-988a-3b27afabf446" providerId="ADAL" clId="{8764CF5F-00CD-4477-BAF2-6C1B3AF8C9AA}" dt="2026-06-16T09:29:21.377" v="0"/>
        <pc:sldMkLst>
          <pc:docMk/>
          <pc:sldMk cId="2593504619" sldId="3623"/>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71059E7-CC2D-4F8A-8C28-9CBACE250468}"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GB"/>
        </a:p>
      </dgm:t>
    </dgm:pt>
    <dgm:pt modelId="{265F73D8-2A28-4C55-8E94-24B46712C702}">
      <dgm:prSet phldrT="[Text]" custT="1"/>
      <dgm:spPr>
        <a:solidFill>
          <a:srgbClr val="7030A0"/>
        </a:solidFill>
        <a:ln>
          <a:solidFill>
            <a:schemeClr val="bg1"/>
          </a:solidFill>
        </a:ln>
      </dgm:spPr>
      <dgm:t>
        <a:bodyPr/>
        <a:lstStyle/>
        <a:p>
          <a:r>
            <a:rPr lang="en-GB" sz="2400" b="1" dirty="0"/>
            <a:t>Religious Education at The Redeemer</a:t>
          </a:r>
        </a:p>
      </dgm:t>
    </dgm:pt>
    <dgm:pt modelId="{18FBC14B-60B7-492C-B113-01AEEF6EE888}" type="parTrans" cxnId="{E999E449-BC94-460A-8D17-3413BBC21A96}">
      <dgm:prSet/>
      <dgm:spPr/>
      <dgm:t>
        <a:bodyPr/>
        <a:lstStyle/>
        <a:p>
          <a:endParaRPr lang="en-GB"/>
        </a:p>
      </dgm:t>
    </dgm:pt>
    <dgm:pt modelId="{75F89D5F-68A7-4E06-9F5C-6FAD8A7D1D02}" type="sibTrans" cxnId="{E999E449-BC94-460A-8D17-3413BBC21A96}">
      <dgm:prSet/>
      <dgm:spPr/>
      <dgm:t>
        <a:bodyPr/>
        <a:lstStyle/>
        <a:p>
          <a:endParaRPr lang="en-GB"/>
        </a:p>
      </dgm:t>
    </dgm:pt>
    <dgm:pt modelId="{91A9951A-5771-4424-9B6D-219AF715B4E2}">
      <dgm:prSet phldrT="[Text]" custT="1"/>
      <dgm:spPr>
        <a:solidFill>
          <a:srgbClr val="7030A0"/>
        </a:solidFill>
        <a:ln>
          <a:solidFill>
            <a:schemeClr val="bg1"/>
          </a:solidFill>
        </a:ln>
      </dgm:spPr>
      <dgm:t>
        <a:bodyPr/>
        <a:lstStyle/>
        <a:p>
          <a:r>
            <a:rPr lang="en-GB" sz="2000" dirty="0"/>
            <a:t>Social Sciences</a:t>
          </a:r>
        </a:p>
      </dgm:t>
    </dgm:pt>
    <dgm:pt modelId="{EEFDC22B-1B00-4C6C-AA62-EF71C140894D}" type="parTrans" cxnId="{4744DFD3-C6F8-464B-A17E-F9B6A1F08657}">
      <dgm:prSet/>
      <dgm:spPr/>
      <dgm:t>
        <a:bodyPr/>
        <a:lstStyle/>
        <a:p>
          <a:endParaRPr lang="en-GB"/>
        </a:p>
      </dgm:t>
    </dgm:pt>
    <dgm:pt modelId="{FD51EC44-DF80-4A61-A6F4-2212BDD5076C}" type="sibTrans" cxnId="{4744DFD3-C6F8-464B-A17E-F9B6A1F08657}">
      <dgm:prSet/>
      <dgm:spPr>
        <a:solidFill>
          <a:srgbClr val="9900FF"/>
        </a:solidFill>
        <a:ln>
          <a:solidFill>
            <a:srgbClr val="7030A0"/>
          </a:solidFill>
        </a:ln>
      </dgm:spPr>
      <dgm:t>
        <a:bodyPr/>
        <a:lstStyle/>
        <a:p>
          <a:endParaRPr lang="en-GB"/>
        </a:p>
      </dgm:t>
    </dgm:pt>
    <dgm:pt modelId="{544F0B4B-BF52-42F4-A1FF-462B093F386B}">
      <dgm:prSet phldrT="[Text]" custT="1"/>
      <dgm:spPr>
        <a:solidFill>
          <a:srgbClr val="7030A0"/>
        </a:solidFill>
        <a:ln>
          <a:solidFill>
            <a:schemeClr val="bg1"/>
          </a:solidFill>
        </a:ln>
      </dgm:spPr>
      <dgm:t>
        <a:bodyPr/>
        <a:lstStyle/>
        <a:p>
          <a:r>
            <a:rPr lang="en-GB" sz="1800" dirty="0"/>
            <a:t>Global Christianity</a:t>
          </a:r>
        </a:p>
      </dgm:t>
    </dgm:pt>
    <dgm:pt modelId="{AD8244BF-2E4F-4D96-AD6A-E533919958DB}" type="parTrans" cxnId="{D63610B0-4FA0-4E23-8C31-F9A54E735146}">
      <dgm:prSet/>
      <dgm:spPr/>
      <dgm:t>
        <a:bodyPr/>
        <a:lstStyle/>
        <a:p>
          <a:endParaRPr lang="en-GB"/>
        </a:p>
      </dgm:t>
    </dgm:pt>
    <dgm:pt modelId="{202CBB0A-5EA0-4D35-957F-A9D1142E2817}" type="sibTrans" cxnId="{D63610B0-4FA0-4E23-8C31-F9A54E735146}">
      <dgm:prSet/>
      <dgm:spPr>
        <a:solidFill>
          <a:srgbClr val="9900FF"/>
        </a:solidFill>
        <a:ln>
          <a:solidFill>
            <a:srgbClr val="7030A0"/>
          </a:solidFill>
        </a:ln>
      </dgm:spPr>
      <dgm:t>
        <a:bodyPr/>
        <a:lstStyle/>
        <a:p>
          <a:endParaRPr lang="en-GB"/>
        </a:p>
      </dgm:t>
    </dgm:pt>
    <dgm:pt modelId="{4AA77613-1398-469D-A4C8-0785B98D457A}">
      <dgm:prSet phldrT="[Text]" custT="1"/>
      <dgm:spPr>
        <a:solidFill>
          <a:srgbClr val="7030A0"/>
        </a:solidFill>
        <a:ln w="19050">
          <a:solidFill>
            <a:schemeClr val="bg1"/>
          </a:solidFill>
        </a:ln>
      </dgm:spPr>
      <dgm:t>
        <a:bodyPr/>
        <a:lstStyle/>
        <a:p>
          <a:r>
            <a:rPr lang="en-GB" sz="2000" dirty="0"/>
            <a:t>Respect of other faiths</a:t>
          </a:r>
        </a:p>
      </dgm:t>
    </dgm:pt>
    <dgm:pt modelId="{143B08B6-E7DF-4F1D-97E9-62AAC32492F5}" type="parTrans" cxnId="{EA409D20-1058-4020-BC37-E679E646A8FF}">
      <dgm:prSet/>
      <dgm:spPr/>
      <dgm:t>
        <a:bodyPr/>
        <a:lstStyle/>
        <a:p>
          <a:endParaRPr lang="en-GB"/>
        </a:p>
      </dgm:t>
    </dgm:pt>
    <dgm:pt modelId="{439295A8-E102-49DB-917F-8737C5FC6A43}" type="sibTrans" cxnId="{EA409D20-1058-4020-BC37-E679E646A8FF}">
      <dgm:prSet/>
      <dgm:spPr>
        <a:solidFill>
          <a:srgbClr val="9900FF"/>
        </a:solidFill>
        <a:ln>
          <a:solidFill>
            <a:srgbClr val="7030A0"/>
          </a:solidFill>
        </a:ln>
      </dgm:spPr>
      <dgm:t>
        <a:bodyPr/>
        <a:lstStyle/>
        <a:p>
          <a:endParaRPr lang="en-GB"/>
        </a:p>
      </dgm:t>
    </dgm:pt>
    <dgm:pt modelId="{3140CF48-B2A1-4271-A64A-115D2EC7D4DC}">
      <dgm:prSet custT="1"/>
      <dgm:spPr>
        <a:solidFill>
          <a:srgbClr val="7030A0"/>
        </a:solidFill>
        <a:ln>
          <a:solidFill>
            <a:schemeClr val="bg1"/>
          </a:solidFill>
        </a:ln>
      </dgm:spPr>
      <dgm:t>
        <a:bodyPr/>
        <a:lstStyle/>
        <a:p>
          <a:r>
            <a:rPr lang="en-GB" sz="2000" dirty="0"/>
            <a:t>Theology</a:t>
          </a:r>
        </a:p>
      </dgm:t>
    </dgm:pt>
    <dgm:pt modelId="{5F0E87C5-8A79-42C4-81AA-8F8543A13508}" type="parTrans" cxnId="{1460E547-E4AE-47A3-8EB1-5A7456B66F3E}">
      <dgm:prSet/>
      <dgm:spPr/>
      <dgm:t>
        <a:bodyPr/>
        <a:lstStyle/>
        <a:p>
          <a:endParaRPr lang="en-GB"/>
        </a:p>
      </dgm:t>
    </dgm:pt>
    <dgm:pt modelId="{BBC38A3A-275C-4AD5-991F-0339CA29E3C3}" type="sibTrans" cxnId="{1460E547-E4AE-47A3-8EB1-5A7456B66F3E}">
      <dgm:prSet/>
      <dgm:spPr>
        <a:solidFill>
          <a:srgbClr val="9900FF"/>
        </a:solidFill>
        <a:ln>
          <a:solidFill>
            <a:srgbClr val="7030A0"/>
          </a:solidFill>
        </a:ln>
      </dgm:spPr>
      <dgm:t>
        <a:bodyPr/>
        <a:lstStyle/>
        <a:p>
          <a:endParaRPr lang="en-GB"/>
        </a:p>
      </dgm:t>
    </dgm:pt>
    <dgm:pt modelId="{274C1ACB-F20A-4962-8586-B06B618F800D}">
      <dgm:prSet custT="1"/>
      <dgm:spPr>
        <a:solidFill>
          <a:srgbClr val="7030A0"/>
        </a:solidFill>
        <a:ln>
          <a:solidFill>
            <a:schemeClr val="bg1"/>
          </a:solidFill>
        </a:ln>
      </dgm:spPr>
      <dgm:t>
        <a:bodyPr/>
        <a:lstStyle/>
        <a:p>
          <a:r>
            <a:rPr lang="en-GB" sz="2000" dirty="0"/>
            <a:t>Philosophy</a:t>
          </a:r>
        </a:p>
      </dgm:t>
    </dgm:pt>
    <dgm:pt modelId="{7C516108-2549-4F8B-A6F9-84CEA147F7AB}" type="parTrans" cxnId="{617CFF2D-03AF-4C75-B3EC-0355AC1ADA87}">
      <dgm:prSet/>
      <dgm:spPr/>
      <dgm:t>
        <a:bodyPr/>
        <a:lstStyle/>
        <a:p>
          <a:endParaRPr lang="en-GB"/>
        </a:p>
      </dgm:t>
    </dgm:pt>
    <dgm:pt modelId="{5F000517-5B73-4F9B-9B71-22DC6AE84CC8}" type="sibTrans" cxnId="{617CFF2D-03AF-4C75-B3EC-0355AC1ADA87}">
      <dgm:prSet/>
      <dgm:spPr>
        <a:solidFill>
          <a:srgbClr val="9900FF"/>
        </a:solidFill>
        <a:ln>
          <a:solidFill>
            <a:srgbClr val="7030A0"/>
          </a:solidFill>
        </a:ln>
      </dgm:spPr>
      <dgm:t>
        <a:bodyPr/>
        <a:lstStyle/>
        <a:p>
          <a:endParaRPr lang="en-GB"/>
        </a:p>
      </dgm:t>
    </dgm:pt>
    <dgm:pt modelId="{5D74D98B-04E5-471D-9379-1827EA90AEA2}" type="pres">
      <dgm:prSet presAssocID="{971059E7-CC2D-4F8A-8C28-9CBACE250468}" presName="Name0" presStyleCnt="0">
        <dgm:presLayoutVars>
          <dgm:chMax val="1"/>
          <dgm:dir/>
          <dgm:animLvl val="ctr"/>
          <dgm:resizeHandles val="exact"/>
        </dgm:presLayoutVars>
      </dgm:prSet>
      <dgm:spPr/>
    </dgm:pt>
    <dgm:pt modelId="{97B7D531-D620-4773-BF2E-0C5CDB1F40B6}" type="pres">
      <dgm:prSet presAssocID="{265F73D8-2A28-4C55-8E94-24B46712C702}" presName="centerShape" presStyleLbl="node0" presStyleIdx="0" presStyleCnt="1"/>
      <dgm:spPr/>
    </dgm:pt>
    <dgm:pt modelId="{B9F9D5DF-C292-4EDB-A5A6-C33370DD249A}" type="pres">
      <dgm:prSet presAssocID="{91A9951A-5771-4424-9B6D-219AF715B4E2}" presName="node" presStyleLbl="node1" presStyleIdx="0" presStyleCnt="5">
        <dgm:presLayoutVars>
          <dgm:bulletEnabled val="1"/>
        </dgm:presLayoutVars>
      </dgm:prSet>
      <dgm:spPr/>
    </dgm:pt>
    <dgm:pt modelId="{33F5B78D-D110-4616-8A18-D6FF7E1040DF}" type="pres">
      <dgm:prSet presAssocID="{91A9951A-5771-4424-9B6D-219AF715B4E2}" presName="dummy" presStyleCnt="0"/>
      <dgm:spPr/>
    </dgm:pt>
    <dgm:pt modelId="{86740492-FCF7-430C-8818-7A0C24EFAF24}" type="pres">
      <dgm:prSet presAssocID="{FD51EC44-DF80-4A61-A6F4-2212BDD5076C}" presName="sibTrans" presStyleLbl="sibTrans2D1" presStyleIdx="0" presStyleCnt="5"/>
      <dgm:spPr/>
    </dgm:pt>
    <dgm:pt modelId="{8F126FF0-07A1-4E97-9D33-5238F880FDB7}" type="pres">
      <dgm:prSet presAssocID="{544F0B4B-BF52-42F4-A1FF-462B093F386B}" presName="node" presStyleLbl="node1" presStyleIdx="1" presStyleCnt="5" custRadScaleRad="100477" custRadScaleInc="-4626">
        <dgm:presLayoutVars>
          <dgm:bulletEnabled val="1"/>
        </dgm:presLayoutVars>
      </dgm:prSet>
      <dgm:spPr/>
    </dgm:pt>
    <dgm:pt modelId="{B3AC7DD2-4D2C-43B8-8FF2-B4A506A7D90A}" type="pres">
      <dgm:prSet presAssocID="{544F0B4B-BF52-42F4-A1FF-462B093F386B}" presName="dummy" presStyleCnt="0"/>
      <dgm:spPr/>
    </dgm:pt>
    <dgm:pt modelId="{C57049D1-ADDC-4BB0-B456-5FF57928BB85}" type="pres">
      <dgm:prSet presAssocID="{202CBB0A-5EA0-4D35-957F-A9D1142E2817}" presName="sibTrans" presStyleLbl="sibTrans2D1" presStyleIdx="1" presStyleCnt="5"/>
      <dgm:spPr/>
    </dgm:pt>
    <dgm:pt modelId="{E2A89B4A-5AF9-485B-A342-B015F331CCB6}" type="pres">
      <dgm:prSet presAssocID="{4AA77613-1398-469D-A4C8-0785B98D457A}" presName="node" presStyleLbl="node1" presStyleIdx="2" presStyleCnt="5">
        <dgm:presLayoutVars>
          <dgm:bulletEnabled val="1"/>
        </dgm:presLayoutVars>
      </dgm:prSet>
      <dgm:spPr/>
    </dgm:pt>
    <dgm:pt modelId="{7FCEA1BC-BAC0-4F20-9CC1-B29FCC8413A9}" type="pres">
      <dgm:prSet presAssocID="{4AA77613-1398-469D-A4C8-0785B98D457A}" presName="dummy" presStyleCnt="0"/>
      <dgm:spPr/>
    </dgm:pt>
    <dgm:pt modelId="{69EF15F0-CB28-4B49-A8F9-1138DC46054B}" type="pres">
      <dgm:prSet presAssocID="{439295A8-E102-49DB-917F-8737C5FC6A43}" presName="sibTrans" presStyleLbl="sibTrans2D1" presStyleIdx="2" presStyleCnt="5" custLinFactNeighborX="0" custLinFactNeighborY="0"/>
      <dgm:spPr/>
    </dgm:pt>
    <dgm:pt modelId="{DB08723C-BF3F-4ECB-9CC7-7EC3D50FE310}" type="pres">
      <dgm:prSet presAssocID="{3140CF48-B2A1-4271-A64A-115D2EC7D4DC}" presName="node" presStyleLbl="node1" presStyleIdx="3" presStyleCnt="5">
        <dgm:presLayoutVars>
          <dgm:bulletEnabled val="1"/>
        </dgm:presLayoutVars>
      </dgm:prSet>
      <dgm:spPr/>
    </dgm:pt>
    <dgm:pt modelId="{53DB790F-A284-45E3-8CD1-43844074091F}" type="pres">
      <dgm:prSet presAssocID="{3140CF48-B2A1-4271-A64A-115D2EC7D4DC}" presName="dummy" presStyleCnt="0"/>
      <dgm:spPr/>
    </dgm:pt>
    <dgm:pt modelId="{1217643E-8672-41A4-BCE7-F2CE4EAA1B53}" type="pres">
      <dgm:prSet presAssocID="{BBC38A3A-275C-4AD5-991F-0339CA29E3C3}" presName="sibTrans" presStyleLbl="sibTrans2D1" presStyleIdx="3" presStyleCnt="5"/>
      <dgm:spPr/>
    </dgm:pt>
    <dgm:pt modelId="{1F26A1E1-28E4-498A-B604-5D7707A9137C}" type="pres">
      <dgm:prSet presAssocID="{274C1ACB-F20A-4962-8586-B06B618F800D}" presName="node" presStyleLbl="node1" presStyleIdx="4" presStyleCnt="5">
        <dgm:presLayoutVars>
          <dgm:bulletEnabled val="1"/>
        </dgm:presLayoutVars>
      </dgm:prSet>
      <dgm:spPr/>
    </dgm:pt>
    <dgm:pt modelId="{614F51C5-7C0F-4B52-9FFF-441FC106C351}" type="pres">
      <dgm:prSet presAssocID="{274C1ACB-F20A-4962-8586-B06B618F800D}" presName="dummy" presStyleCnt="0"/>
      <dgm:spPr/>
    </dgm:pt>
    <dgm:pt modelId="{E6BE4446-DBD1-4036-9B1B-E938E91A554A}" type="pres">
      <dgm:prSet presAssocID="{5F000517-5B73-4F9B-9B71-22DC6AE84CC8}" presName="sibTrans" presStyleLbl="sibTrans2D1" presStyleIdx="4" presStyleCnt="5"/>
      <dgm:spPr/>
    </dgm:pt>
  </dgm:ptLst>
  <dgm:cxnLst>
    <dgm:cxn modelId="{C1312804-971A-46AA-97F9-7D228561B51C}" type="presOf" srcId="{91A9951A-5771-4424-9B6D-219AF715B4E2}" destId="{B9F9D5DF-C292-4EDB-A5A6-C33370DD249A}" srcOrd="0" destOrd="0" presId="urn:microsoft.com/office/officeart/2005/8/layout/radial6"/>
    <dgm:cxn modelId="{EA409D20-1058-4020-BC37-E679E646A8FF}" srcId="{265F73D8-2A28-4C55-8E94-24B46712C702}" destId="{4AA77613-1398-469D-A4C8-0785B98D457A}" srcOrd="2" destOrd="0" parTransId="{143B08B6-E7DF-4F1D-97E9-62AAC32492F5}" sibTransId="{439295A8-E102-49DB-917F-8737C5FC6A43}"/>
    <dgm:cxn modelId="{C5BF4D2D-BB79-4838-910D-CA594764CCD6}" type="presOf" srcId="{439295A8-E102-49DB-917F-8737C5FC6A43}" destId="{69EF15F0-CB28-4B49-A8F9-1138DC46054B}" srcOrd="0" destOrd="0" presId="urn:microsoft.com/office/officeart/2005/8/layout/radial6"/>
    <dgm:cxn modelId="{617CFF2D-03AF-4C75-B3EC-0355AC1ADA87}" srcId="{265F73D8-2A28-4C55-8E94-24B46712C702}" destId="{274C1ACB-F20A-4962-8586-B06B618F800D}" srcOrd="4" destOrd="0" parTransId="{7C516108-2549-4F8B-A6F9-84CEA147F7AB}" sibTransId="{5F000517-5B73-4F9B-9B71-22DC6AE84CC8}"/>
    <dgm:cxn modelId="{15D2E45C-DECA-4138-93BD-65C5C27C3DC0}" type="presOf" srcId="{544F0B4B-BF52-42F4-A1FF-462B093F386B}" destId="{8F126FF0-07A1-4E97-9D33-5238F880FDB7}" srcOrd="0" destOrd="0" presId="urn:microsoft.com/office/officeart/2005/8/layout/radial6"/>
    <dgm:cxn modelId="{1460E547-E4AE-47A3-8EB1-5A7456B66F3E}" srcId="{265F73D8-2A28-4C55-8E94-24B46712C702}" destId="{3140CF48-B2A1-4271-A64A-115D2EC7D4DC}" srcOrd="3" destOrd="0" parTransId="{5F0E87C5-8A79-42C4-81AA-8F8543A13508}" sibTransId="{BBC38A3A-275C-4AD5-991F-0339CA29E3C3}"/>
    <dgm:cxn modelId="{E999E449-BC94-460A-8D17-3413BBC21A96}" srcId="{971059E7-CC2D-4F8A-8C28-9CBACE250468}" destId="{265F73D8-2A28-4C55-8E94-24B46712C702}" srcOrd="0" destOrd="0" parTransId="{18FBC14B-60B7-492C-B113-01AEEF6EE888}" sibTransId="{75F89D5F-68A7-4E06-9F5C-6FAD8A7D1D02}"/>
    <dgm:cxn modelId="{B89B2277-57D2-4CDE-B1E6-FFA40E326CBC}" type="presOf" srcId="{3140CF48-B2A1-4271-A64A-115D2EC7D4DC}" destId="{DB08723C-BF3F-4ECB-9CC7-7EC3D50FE310}" srcOrd="0" destOrd="0" presId="urn:microsoft.com/office/officeart/2005/8/layout/radial6"/>
    <dgm:cxn modelId="{4AC6F178-036D-4F93-8A40-A602CAD59F7D}" type="presOf" srcId="{4AA77613-1398-469D-A4C8-0785B98D457A}" destId="{E2A89B4A-5AF9-485B-A342-B015F331CCB6}" srcOrd="0" destOrd="0" presId="urn:microsoft.com/office/officeart/2005/8/layout/radial6"/>
    <dgm:cxn modelId="{3C3F2F8E-13C3-4DA3-945B-D14E8FC2EDC7}" type="presOf" srcId="{202CBB0A-5EA0-4D35-957F-A9D1142E2817}" destId="{C57049D1-ADDC-4BB0-B456-5FF57928BB85}" srcOrd="0" destOrd="0" presId="urn:microsoft.com/office/officeart/2005/8/layout/radial6"/>
    <dgm:cxn modelId="{D63610B0-4FA0-4E23-8C31-F9A54E735146}" srcId="{265F73D8-2A28-4C55-8E94-24B46712C702}" destId="{544F0B4B-BF52-42F4-A1FF-462B093F386B}" srcOrd="1" destOrd="0" parTransId="{AD8244BF-2E4F-4D96-AD6A-E533919958DB}" sibTransId="{202CBB0A-5EA0-4D35-957F-A9D1142E2817}"/>
    <dgm:cxn modelId="{8AC41CB7-6ADE-48A0-8106-76C39E70DAD0}" type="presOf" srcId="{FD51EC44-DF80-4A61-A6F4-2212BDD5076C}" destId="{86740492-FCF7-430C-8818-7A0C24EFAF24}" srcOrd="0" destOrd="0" presId="urn:microsoft.com/office/officeart/2005/8/layout/radial6"/>
    <dgm:cxn modelId="{B4BC5DBA-A595-4253-8B7F-2FDA106161DE}" type="presOf" srcId="{BBC38A3A-275C-4AD5-991F-0339CA29E3C3}" destId="{1217643E-8672-41A4-BCE7-F2CE4EAA1B53}" srcOrd="0" destOrd="0" presId="urn:microsoft.com/office/officeart/2005/8/layout/radial6"/>
    <dgm:cxn modelId="{6643BDC3-D036-47B2-BA93-AC422D3AA876}" type="presOf" srcId="{971059E7-CC2D-4F8A-8C28-9CBACE250468}" destId="{5D74D98B-04E5-471D-9379-1827EA90AEA2}" srcOrd="0" destOrd="0" presId="urn:microsoft.com/office/officeart/2005/8/layout/radial6"/>
    <dgm:cxn modelId="{4744DFD3-C6F8-464B-A17E-F9B6A1F08657}" srcId="{265F73D8-2A28-4C55-8E94-24B46712C702}" destId="{91A9951A-5771-4424-9B6D-219AF715B4E2}" srcOrd="0" destOrd="0" parTransId="{EEFDC22B-1B00-4C6C-AA62-EF71C140894D}" sibTransId="{FD51EC44-DF80-4A61-A6F4-2212BDD5076C}"/>
    <dgm:cxn modelId="{0EE486D7-016A-49B6-B787-E92CE6AC0043}" type="presOf" srcId="{265F73D8-2A28-4C55-8E94-24B46712C702}" destId="{97B7D531-D620-4773-BF2E-0C5CDB1F40B6}" srcOrd="0" destOrd="0" presId="urn:microsoft.com/office/officeart/2005/8/layout/radial6"/>
    <dgm:cxn modelId="{9ABDFBEC-124B-4A91-80F6-F8FDC18AF7B5}" type="presOf" srcId="{274C1ACB-F20A-4962-8586-B06B618F800D}" destId="{1F26A1E1-28E4-498A-B604-5D7707A9137C}" srcOrd="0" destOrd="0" presId="urn:microsoft.com/office/officeart/2005/8/layout/radial6"/>
    <dgm:cxn modelId="{CA751BF4-E4F2-4951-8798-10D0DCDAC23F}" type="presOf" srcId="{5F000517-5B73-4F9B-9B71-22DC6AE84CC8}" destId="{E6BE4446-DBD1-4036-9B1B-E938E91A554A}" srcOrd="0" destOrd="0" presId="urn:microsoft.com/office/officeart/2005/8/layout/radial6"/>
    <dgm:cxn modelId="{526B9409-B84E-4897-B854-913D36B247F9}" type="presParOf" srcId="{5D74D98B-04E5-471D-9379-1827EA90AEA2}" destId="{97B7D531-D620-4773-BF2E-0C5CDB1F40B6}" srcOrd="0" destOrd="0" presId="urn:microsoft.com/office/officeart/2005/8/layout/radial6"/>
    <dgm:cxn modelId="{303828E1-793B-42E9-896B-3FB7B68EB704}" type="presParOf" srcId="{5D74D98B-04E5-471D-9379-1827EA90AEA2}" destId="{B9F9D5DF-C292-4EDB-A5A6-C33370DD249A}" srcOrd="1" destOrd="0" presId="urn:microsoft.com/office/officeart/2005/8/layout/radial6"/>
    <dgm:cxn modelId="{1E711CD0-ED85-4E43-9BCE-1D4FF84DE2AE}" type="presParOf" srcId="{5D74D98B-04E5-471D-9379-1827EA90AEA2}" destId="{33F5B78D-D110-4616-8A18-D6FF7E1040DF}" srcOrd="2" destOrd="0" presId="urn:microsoft.com/office/officeart/2005/8/layout/radial6"/>
    <dgm:cxn modelId="{73C424C9-D79E-49BF-8723-1B6FADCD3FD0}" type="presParOf" srcId="{5D74D98B-04E5-471D-9379-1827EA90AEA2}" destId="{86740492-FCF7-430C-8818-7A0C24EFAF24}" srcOrd="3" destOrd="0" presId="urn:microsoft.com/office/officeart/2005/8/layout/radial6"/>
    <dgm:cxn modelId="{C3955E52-F24E-4F6C-B0A9-3EA2B14C9C64}" type="presParOf" srcId="{5D74D98B-04E5-471D-9379-1827EA90AEA2}" destId="{8F126FF0-07A1-4E97-9D33-5238F880FDB7}" srcOrd="4" destOrd="0" presId="urn:microsoft.com/office/officeart/2005/8/layout/radial6"/>
    <dgm:cxn modelId="{77A367E7-0DDF-4DF9-8E66-EDFB59CD3D83}" type="presParOf" srcId="{5D74D98B-04E5-471D-9379-1827EA90AEA2}" destId="{B3AC7DD2-4D2C-43B8-8FF2-B4A506A7D90A}" srcOrd="5" destOrd="0" presId="urn:microsoft.com/office/officeart/2005/8/layout/radial6"/>
    <dgm:cxn modelId="{9174DDC2-8F01-47AC-8432-A2283AE4848B}" type="presParOf" srcId="{5D74D98B-04E5-471D-9379-1827EA90AEA2}" destId="{C57049D1-ADDC-4BB0-B456-5FF57928BB85}" srcOrd="6" destOrd="0" presId="urn:microsoft.com/office/officeart/2005/8/layout/radial6"/>
    <dgm:cxn modelId="{5763B006-118F-4AA0-A29B-CD3F8BE7D574}" type="presParOf" srcId="{5D74D98B-04E5-471D-9379-1827EA90AEA2}" destId="{E2A89B4A-5AF9-485B-A342-B015F331CCB6}" srcOrd="7" destOrd="0" presId="urn:microsoft.com/office/officeart/2005/8/layout/radial6"/>
    <dgm:cxn modelId="{22F9FF49-3C9D-4484-9A44-11FF3AFDDA5F}" type="presParOf" srcId="{5D74D98B-04E5-471D-9379-1827EA90AEA2}" destId="{7FCEA1BC-BAC0-4F20-9CC1-B29FCC8413A9}" srcOrd="8" destOrd="0" presId="urn:microsoft.com/office/officeart/2005/8/layout/radial6"/>
    <dgm:cxn modelId="{02402F23-B726-404E-9878-C1C9EDE3D63F}" type="presParOf" srcId="{5D74D98B-04E5-471D-9379-1827EA90AEA2}" destId="{69EF15F0-CB28-4B49-A8F9-1138DC46054B}" srcOrd="9" destOrd="0" presId="urn:microsoft.com/office/officeart/2005/8/layout/radial6"/>
    <dgm:cxn modelId="{4094F33B-D7CE-4944-938E-14289A1C6C35}" type="presParOf" srcId="{5D74D98B-04E5-471D-9379-1827EA90AEA2}" destId="{DB08723C-BF3F-4ECB-9CC7-7EC3D50FE310}" srcOrd="10" destOrd="0" presId="urn:microsoft.com/office/officeart/2005/8/layout/radial6"/>
    <dgm:cxn modelId="{07B2690C-E781-4382-B935-007809CADB7B}" type="presParOf" srcId="{5D74D98B-04E5-471D-9379-1827EA90AEA2}" destId="{53DB790F-A284-45E3-8CD1-43844074091F}" srcOrd="11" destOrd="0" presId="urn:microsoft.com/office/officeart/2005/8/layout/radial6"/>
    <dgm:cxn modelId="{8E184F77-3DF6-4B28-A8B7-0F9A53FFF7F3}" type="presParOf" srcId="{5D74D98B-04E5-471D-9379-1827EA90AEA2}" destId="{1217643E-8672-41A4-BCE7-F2CE4EAA1B53}" srcOrd="12" destOrd="0" presId="urn:microsoft.com/office/officeart/2005/8/layout/radial6"/>
    <dgm:cxn modelId="{79E1389D-4459-41D9-AC77-828D726BA087}" type="presParOf" srcId="{5D74D98B-04E5-471D-9379-1827EA90AEA2}" destId="{1F26A1E1-28E4-498A-B604-5D7707A9137C}" srcOrd="13" destOrd="0" presId="urn:microsoft.com/office/officeart/2005/8/layout/radial6"/>
    <dgm:cxn modelId="{2D6750F3-FEF9-4F38-82AD-091B981BC1A1}" type="presParOf" srcId="{5D74D98B-04E5-471D-9379-1827EA90AEA2}" destId="{614F51C5-7C0F-4B52-9FFF-441FC106C351}" srcOrd="14" destOrd="0" presId="urn:microsoft.com/office/officeart/2005/8/layout/radial6"/>
    <dgm:cxn modelId="{6AF0A122-8A3F-4A44-829E-D4CDAE4112D5}" type="presParOf" srcId="{5D74D98B-04E5-471D-9379-1827EA90AEA2}" destId="{E6BE4446-DBD1-4036-9B1B-E938E91A554A}" srcOrd="15"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BE4446-DBD1-4036-9B1B-E938E91A554A}">
      <dsp:nvSpPr>
        <dsp:cNvPr id="0" name=""/>
        <dsp:cNvSpPr/>
      </dsp:nvSpPr>
      <dsp:spPr>
        <a:xfrm>
          <a:off x="1363597" y="779255"/>
          <a:ext cx="5197605" cy="5197605"/>
        </a:xfrm>
        <a:prstGeom prst="blockArc">
          <a:avLst>
            <a:gd name="adj1" fmla="val 11880000"/>
            <a:gd name="adj2" fmla="val 16200000"/>
            <a:gd name="adj3" fmla="val 4638"/>
          </a:avLst>
        </a:prstGeom>
        <a:solidFill>
          <a:srgbClr val="9900FF"/>
        </a:solidFill>
        <a:ln>
          <a:solidFill>
            <a:srgbClr val="7030A0"/>
          </a:solidFill>
        </a:ln>
        <a:effectLst/>
      </dsp:spPr>
      <dsp:style>
        <a:lnRef idx="0">
          <a:scrgbClr r="0" g="0" b="0"/>
        </a:lnRef>
        <a:fillRef idx="1">
          <a:scrgbClr r="0" g="0" b="0"/>
        </a:fillRef>
        <a:effectRef idx="0">
          <a:scrgbClr r="0" g="0" b="0"/>
        </a:effectRef>
        <a:fontRef idx="minor">
          <a:schemeClr val="lt1"/>
        </a:fontRef>
      </dsp:style>
    </dsp:sp>
    <dsp:sp modelId="{1217643E-8672-41A4-BCE7-F2CE4EAA1B53}">
      <dsp:nvSpPr>
        <dsp:cNvPr id="0" name=""/>
        <dsp:cNvSpPr/>
      </dsp:nvSpPr>
      <dsp:spPr>
        <a:xfrm>
          <a:off x="1363597" y="779255"/>
          <a:ext cx="5197605" cy="5197605"/>
        </a:xfrm>
        <a:prstGeom prst="blockArc">
          <a:avLst>
            <a:gd name="adj1" fmla="val 7560000"/>
            <a:gd name="adj2" fmla="val 11880000"/>
            <a:gd name="adj3" fmla="val 4638"/>
          </a:avLst>
        </a:prstGeom>
        <a:solidFill>
          <a:srgbClr val="9900FF"/>
        </a:solidFill>
        <a:ln>
          <a:solidFill>
            <a:srgbClr val="7030A0"/>
          </a:solidFill>
        </a:ln>
        <a:effectLst/>
      </dsp:spPr>
      <dsp:style>
        <a:lnRef idx="0">
          <a:scrgbClr r="0" g="0" b="0"/>
        </a:lnRef>
        <a:fillRef idx="1">
          <a:scrgbClr r="0" g="0" b="0"/>
        </a:fillRef>
        <a:effectRef idx="0">
          <a:scrgbClr r="0" g="0" b="0"/>
        </a:effectRef>
        <a:fontRef idx="minor">
          <a:schemeClr val="lt1"/>
        </a:fontRef>
      </dsp:style>
    </dsp:sp>
    <dsp:sp modelId="{69EF15F0-CB28-4B49-A8F9-1138DC46054B}">
      <dsp:nvSpPr>
        <dsp:cNvPr id="0" name=""/>
        <dsp:cNvSpPr/>
      </dsp:nvSpPr>
      <dsp:spPr>
        <a:xfrm>
          <a:off x="1363597" y="779255"/>
          <a:ext cx="5197605" cy="5197605"/>
        </a:xfrm>
        <a:prstGeom prst="blockArc">
          <a:avLst>
            <a:gd name="adj1" fmla="val 3240000"/>
            <a:gd name="adj2" fmla="val 7560000"/>
            <a:gd name="adj3" fmla="val 4638"/>
          </a:avLst>
        </a:prstGeom>
        <a:solidFill>
          <a:srgbClr val="9900FF"/>
        </a:solidFill>
        <a:ln>
          <a:solidFill>
            <a:srgbClr val="7030A0"/>
          </a:solidFill>
        </a:ln>
        <a:effectLst/>
      </dsp:spPr>
      <dsp:style>
        <a:lnRef idx="0">
          <a:scrgbClr r="0" g="0" b="0"/>
        </a:lnRef>
        <a:fillRef idx="1">
          <a:scrgbClr r="0" g="0" b="0"/>
        </a:fillRef>
        <a:effectRef idx="0">
          <a:scrgbClr r="0" g="0" b="0"/>
        </a:effectRef>
        <a:fontRef idx="minor">
          <a:schemeClr val="lt1"/>
        </a:fontRef>
      </dsp:style>
    </dsp:sp>
    <dsp:sp modelId="{C57049D1-ADDC-4BB0-B456-5FF57928BB85}">
      <dsp:nvSpPr>
        <dsp:cNvPr id="0" name=""/>
        <dsp:cNvSpPr/>
      </dsp:nvSpPr>
      <dsp:spPr>
        <a:xfrm>
          <a:off x="1373848" y="771847"/>
          <a:ext cx="5197605" cy="5197605"/>
        </a:xfrm>
        <a:prstGeom prst="blockArc">
          <a:avLst>
            <a:gd name="adj1" fmla="val 20458321"/>
            <a:gd name="adj2" fmla="val 3257128"/>
            <a:gd name="adj3" fmla="val 4638"/>
          </a:avLst>
        </a:prstGeom>
        <a:solidFill>
          <a:srgbClr val="9900FF"/>
        </a:solidFill>
        <a:ln>
          <a:solidFill>
            <a:srgbClr val="7030A0"/>
          </a:solidFill>
        </a:ln>
        <a:effectLst/>
      </dsp:spPr>
      <dsp:style>
        <a:lnRef idx="0">
          <a:scrgbClr r="0" g="0" b="0"/>
        </a:lnRef>
        <a:fillRef idx="1">
          <a:scrgbClr r="0" g="0" b="0"/>
        </a:fillRef>
        <a:effectRef idx="0">
          <a:scrgbClr r="0" g="0" b="0"/>
        </a:effectRef>
        <a:fontRef idx="minor">
          <a:schemeClr val="lt1"/>
        </a:fontRef>
      </dsp:style>
    </dsp:sp>
    <dsp:sp modelId="{86740492-FCF7-430C-8818-7A0C24EFAF24}">
      <dsp:nvSpPr>
        <dsp:cNvPr id="0" name=""/>
        <dsp:cNvSpPr/>
      </dsp:nvSpPr>
      <dsp:spPr>
        <a:xfrm>
          <a:off x="1376404" y="779223"/>
          <a:ext cx="5197605" cy="5197605"/>
        </a:xfrm>
        <a:prstGeom prst="blockArc">
          <a:avLst>
            <a:gd name="adj1" fmla="val 16182656"/>
            <a:gd name="adj2" fmla="val 20447749"/>
            <a:gd name="adj3" fmla="val 4638"/>
          </a:avLst>
        </a:prstGeom>
        <a:solidFill>
          <a:srgbClr val="9900FF"/>
        </a:solidFill>
        <a:ln>
          <a:solidFill>
            <a:srgbClr val="7030A0"/>
          </a:solidFill>
        </a:ln>
        <a:effectLst/>
      </dsp:spPr>
      <dsp:style>
        <a:lnRef idx="0">
          <a:scrgbClr r="0" g="0" b="0"/>
        </a:lnRef>
        <a:fillRef idx="1">
          <a:scrgbClr r="0" g="0" b="0"/>
        </a:fillRef>
        <a:effectRef idx="0">
          <a:scrgbClr r="0" g="0" b="0"/>
        </a:effectRef>
        <a:fontRef idx="minor">
          <a:schemeClr val="lt1"/>
        </a:fontRef>
      </dsp:style>
    </dsp:sp>
    <dsp:sp modelId="{97B7D531-D620-4773-BF2E-0C5CDB1F40B6}">
      <dsp:nvSpPr>
        <dsp:cNvPr id="0" name=""/>
        <dsp:cNvSpPr/>
      </dsp:nvSpPr>
      <dsp:spPr>
        <a:xfrm>
          <a:off x="2766714" y="2182373"/>
          <a:ext cx="2391370" cy="2391370"/>
        </a:xfrm>
        <a:prstGeom prst="ellipse">
          <a:avLst/>
        </a:prstGeom>
        <a:solidFill>
          <a:srgbClr val="7030A0"/>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GB" sz="2400" b="1" kern="1200" dirty="0"/>
            <a:t>Religious Education at The Redeemer</a:t>
          </a:r>
        </a:p>
      </dsp:txBody>
      <dsp:txXfrm>
        <a:off x="3116922" y="2532581"/>
        <a:ext cx="1690954" cy="1690954"/>
      </dsp:txXfrm>
    </dsp:sp>
    <dsp:sp modelId="{B9F9D5DF-C292-4EDB-A5A6-C33370DD249A}">
      <dsp:nvSpPr>
        <dsp:cNvPr id="0" name=""/>
        <dsp:cNvSpPr/>
      </dsp:nvSpPr>
      <dsp:spPr>
        <a:xfrm>
          <a:off x="3125420" y="2538"/>
          <a:ext cx="1673959" cy="1673959"/>
        </a:xfrm>
        <a:prstGeom prst="ellipse">
          <a:avLst/>
        </a:prstGeom>
        <a:solidFill>
          <a:srgbClr val="7030A0"/>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GB" sz="2000" kern="1200" dirty="0"/>
            <a:t>Social Sciences</a:t>
          </a:r>
        </a:p>
      </dsp:txBody>
      <dsp:txXfrm>
        <a:off x="3370566" y="247684"/>
        <a:ext cx="1183667" cy="1183667"/>
      </dsp:txXfrm>
    </dsp:sp>
    <dsp:sp modelId="{8F126FF0-07A1-4E97-9D33-5238F880FDB7}">
      <dsp:nvSpPr>
        <dsp:cNvPr id="0" name=""/>
        <dsp:cNvSpPr/>
      </dsp:nvSpPr>
      <dsp:spPr>
        <a:xfrm>
          <a:off x="5535504" y="1706030"/>
          <a:ext cx="1673959" cy="1673959"/>
        </a:xfrm>
        <a:prstGeom prst="ellipse">
          <a:avLst/>
        </a:prstGeom>
        <a:solidFill>
          <a:srgbClr val="7030A0"/>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kern="1200" dirty="0"/>
            <a:t>Global Christianity</a:t>
          </a:r>
        </a:p>
      </dsp:txBody>
      <dsp:txXfrm>
        <a:off x="5780650" y="1951176"/>
        <a:ext cx="1183667" cy="1183667"/>
      </dsp:txXfrm>
    </dsp:sp>
    <dsp:sp modelId="{E2A89B4A-5AF9-485B-A342-B015F331CCB6}">
      <dsp:nvSpPr>
        <dsp:cNvPr id="0" name=""/>
        <dsp:cNvSpPr/>
      </dsp:nvSpPr>
      <dsp:spPr>
        <a:xfrm>
          <a:off x="4617536" y="4594800"/>
          <a:ext cx="1673959" cy="1673959"/>
        </a:xfrm>
        <a:prstGeom prst="ellipse">
          <a:avLst/>
        </a:prstGeom>
        <a:solidFill>
          <a:srgbClr val="7030A0"/>
        </a:solidFill>
        <a:ln w="1905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GB" sz="2000" kern="1200" dirty="0"/>
            <a:t>Respect of other faiths</a:t>
          </a:r>
        </a:p>
      </dsp:txBody>
      <dsp:txXfrm>
        <a:off x="4862682" y="4839946"/>
        <a:ext cx="1183667" cy="1183667"/>
      </dsp:txXfrm>
    </dsp:sp>
    <dsp:sp modelId="{DB08723C-BF3F-4ECB-9CC7-7EC3D50FE310}">
      <dsp:nvSpPr>
        <dsp:cNvPr id="0" name=""/>
        <dsp:cNvSpPr/>
      </dsp:nvSpPr>
      <dsp:spPr>
        <a:xfrm>
          <a:off x="1633303" y="4594800"/>
          <a:ext cx="1673959" cy="1673959"/>
        </a:xfrm>
        <a:prstGeom prst="ellipse">
          <a:avLst/>
        </a:prstGeom>
        <a:solidFill>
          <a:srgbClr val="7030A0"/>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GB" sz="2000" kern="1200" dirty="0"/>
            <a:t>Theology</a:t>
          </a:r>
        </a:p>
      </dsp:txBody>
      <dsp:txXfrm>
        <a:off x="1878449" y="4839946"/>
        <a:ext cx="1183667" cy="1183667"/>
      </dsp:txXfrm>
    </dsp:sp>
    <dsp:sp modelId="{1F26A1E1-28E4-498A-B604-5D7707A9137C}">
      <dsp:nvSpPr>
        <dsp:cNvPr id="0" name=""/>
        <dsp:cNvSpPr/>
      </dsp:nvSpPr>
      <dsp:spPr>
        <a:xfrm>
          <a:off x="711125" y="1756626"/>
          <a:ext cx="1673959" cy="1673959"/>
        </a:xfrm>
        <a:prstGeom prst="ellipse">
          <a:avLst/>
        </a:prstGeom>
        <a:solidFill>
          <a:srgbClr val="7030A0"/>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GB" sz="2000" kern="1200" dirty="0"/>
            <a:t>Philosophy</a:t>
          </a:r>
        </a:p>
      </dsp:txBody>
      <dsp:txXfrm>
        <a:off x="956271" y="2001772"/>
        <a:ext cx="1183667" cy="1183667"/>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D1E99E9-14FD-4E85-8C64-72F2BF5D0FED}" type="datetimeFigureOut">
              <a:rPr lang="en-GB" smtClean="0"/>
              <a:t>16/06/2026</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831EB6A-CD69-4D14-800B-C8A5F959F4DF}" type="slidenum">
              <a:rPr lang="en-GB" smtClean="0"/>
              <a:t>‹#›</a:t>
            </a:fld>
            <a:endParaRPr lang="en-GB" dirty="0"/>
          </a:p>
        </p:txBody>
      </p:sp>
    </p:spTree>
    <p:extLst>
      <p:ext uri="{BB962C8B-B14F-4D97-AF65-F5344CB8AC3E}">
        <p14:creationId xmlns:p14="http://schemas.microsoft.com/office/powerpoint/2010/main" val="14578222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D94E9F7-9A97-48D9-A1D1-2F6045F785D1}" type="datetime1">
              <a:rPr lang="en-GB" smtClean="0"/>
              <a:t>16/06/2026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F2999C0-7C77-415F-9EE3-AB2373BE7FA1}" type="slidenum">
              <a:rPr lang="en-GB" smtClean="0"/>
              <a:t>‹#›</a:t>
            </a:fld>
            <a:endParaRPr lang="en-GB" dirty="0"/>
          </a:p>
        </p:txBody>
      </p:sp>
    </p:spTree>
    <p:extLst>
      <p:ext uri="{BB962C8B-B14F-4D97-AF65-F5344CB8AC3E}">
        <p14:creationId xmlns:p14="http://schemas.microsoft.com/office/powerpoint/2010/main" val="13996453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A201343-4E6B-4F0E-BC11-DAA84833E769}" type="datetime1">
              <a:rPr lang="en-GB" smtClean="0"/>
              <a:t>16/06/2026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F2999C0-7C77-415F-9EE3-AB2373BE7FA1}" type="slidenum">
              <a:rPr lang="en-GB" smtClean="0"/>
              <a:t>‹#›</a:t>
            </a:fld>
            <a:endParaRPr lang="en-GB" dirty="0"/>
          </a:p>
        </p:txBody>
      </p:sp>
    </p:spTree>
    <p:extLst>
      <p:ext uri="{BB962C8B-B14F-4D97-AF65-F5344CB8AC3E}">
        <p14:creationId xmlns:p14="http://schemas.microsoft.com/office/powerpoint/2010/main" val="39445883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CF3701-5A6B-4AFD-B153-C50374F98C04}" type="datetime1">
              <a:rPr lang="en-GB" smtClean="0"/>
              <a:t>16/06/2026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F2999C0-7C77-415F-9EE3-AB2373BE7FA1}" type="slidenum">
              <a:rPr lang="en-GB" smtClean="0"/>
              <a:t>‹#›</a:t>
            </a:fld>
            <a:endParaRPr lang="en-GB" dirty="0"/>
          </a:p>
        </p:txBody>
      </p:sp>
    </p:spTree>
    <p:extLst>
      <p:ext uri="{BB962C8B-B14F-4D97-AF65-F5344CB8AC3E}">
        <p14:creationId xmlns:p14="http://schemas.microsoft.com/office/powerpoint/2010/main" val="15973634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7736FCB-9FF0-4640-B99D-B2A296BF223A}" type="datetime1">
              <a:rPr lang="en-GB" smtClean="0"/>
              <a:t>16/06/2026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F2999C0-7C77-415F-9EE3-AB2373BE7FA1}" type="slidenum">
              <a:rPr lang="en-GB" smtClean="0"/>
              <a:t>‹#›</a:t>
            </a:fld>
            <a:endParaRPr lang="en-GB" dirty="0"/>
          </a:p>
        </p:txBody>
      </p:sp>
    </p:spTree>
    <p:extLst>
      <p:ext uri="{BB962C8B-B14F-4D97-AF65-F5344CB8AC3E}">
        <p14:creationId xmlns:p14="http://schemas.microsoft.com/office/powerpoint/2010/main" val="42639107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2694B6E-B47E-4D33-BBB4-25C7C292353B}" type="datetime1">
              <a:rPr lang="en-GB" smtClean="0"/>
              <a:t>16/06/2026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AF2999C0-7C77-415F-9EE3-AB2373BE7FA1}" type="slidenum">
              <a:rPr lang="en-GB" smtClean="0"/>
              <a:t>‹#›</a:t>
            </a:fld>
            <a:endParaRPr lang="en-GB" dirty="0"/>
          </a:p>
        </p:txBody>
      </p:sp>
    </p:spTree>
    <p:extLst>
      <p:ext uri="{BB962C8B-B14F-4D97-AF65-F5344CB8AC3E}">
        <p14:creationId xmlns:p14="http://schemas.microsoft.com/office/powerpoint/2010/main" val="37766453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836D88D-0E35-4640-A867-37910C5636CC}" type="datetime1">
              <a:rPr lang="en-GB" smtClean="0"/>
              <a:t>16/06/2026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AF2999C0-7C77-415F-9EE3-AB2373BE7FA1}" type="slidenum">
              <a:rPr lang="en-GB" smtClean="0"/>
              <a:t>‹#›</a:t>
            </a:fld>
            <a:endParaRPr lang="en-GB" dirty="0"/>
          </a:p>
        </p:txBody>
      </p:sp>
    </p:spTree>
    <p:extLst>
      <p:ext uri="{BB962C8B-B14F-4D97-AF65-F5344CB8AC3E}">
        <p14:creationId xmlns:p14="http://schemas.microsoft.com/office/powerpoint/2010/main" val="15541405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95557E9-6FBD-49F7-BC98-2264730E7FA4}" type="datetime1">
              <a:rPr lang="en-GB" smtClean="0"/>
              <a:t>16/06/2026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AF2999C0-7C77-415F-9EE3-AB2373BE7FA1}" type="slidenum">
              <a:rPr lang="en-GB" smtClean="0"/>
              <a:t>‹#›</a:t>
            </a:fld>
            <a:endParaRPr lang="en-GB" dirty="0"/>
          </a:p>
        </p:txBody>
      </p:sp>
    </p:spTree>
    <p:extLst>
      <p:ext uri="{BB962C8B-B14F-4D97-AF65-F5344CB8AC3E}">
        <p14:creationId xmlns:p14="http://schemas.microsoft.com/office/powerpoint/2010/main" val="8929894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86387A1-9EF9-4E91-9E9C-65E048184B95}" type="datetime1">
              <a:rPr lang="en-GB" smtClean="0"/>
              <a:t>16/06/2026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F2999C0-7C77-415F-9EE3-AB2373BE7FA1}" type="slidenum">
              <a:rPr lang="en-GB" smtClean="0"/>
              <a:t>‹#›</a:t>
            </a:fld>
            <a:endParaRPr lang="en-GB" dirty="0"/>
          </a:p>
        </p:txBody>
      </p:sp>
    </p:spTree>
    <p:extLst>
      <p:ext uri="{BB962C8B-B14F-4D97-AF65-F5344CB8AC3E}">
        <p14:creationId xmlns:p14="http://schemas.microsoft.com/office/powerpoint/2010/main" val="2753848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E8933CC-BB9F-418B-96C3-F1C1311129CE}" type="datetime1">
              <a:rPr lang="en-GB" smtClean="0"/>
              <a:t>16/06/2026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F2999C0-7C77-415F-9EE3-AB2373BE7FA1}" type="slidenum">
              <a:rPr lang="en-GB" smtClean="0"/>
              <a:t>‹#›</a:t>
            </a:fld>
            <a:endParaRPr lang="en-GB" dirty="0"/>
          </a:p>
        </p:txBody>
      </p:sp>
    </p:spTree>
    <p:extLst>
      <p:ext uri="{BB962C8B-B14F-4D97-AF65-F5344CB8AC3E}">
        <p14:creationId xmlns:p14="http://schemas.microsoft.com/office/powerpoint/2010/main" val="40825489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696198D-BD73-44BA-9DEB-96676F2E1817}" type="datetime1">
              <a:rPr lang="en-GB" smtClean="0"/>
              <a:t>16/06/2026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F2999C0-7C77-415F-9EE3-AB2373BE7FA1}" type="slidenum">
              <a:rPr lang="en-GB" smtClean="0"/>
              <a:t>‹#›</a:t>
            </a:fld>
            <a:endParaRPr lang="en-GB" dirty="0"/>
          </a:p>
        </p:txBody>
      </p:sp>
    </p:spTree>
    <p:extLst>
      <p:ext uri="{BB962C8B-B14F-4D97-AF65-F5344CB8AC3E}">
        <p14:creationId xmlns:p14="http://schemas.microsoft.com/office/powerpoint/2010/main" val="40556086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7973ED3-20E7-4959-A1C2-EEB3E2BEFBD8}" type="datetime1">
              <a:rPr lang="en-GB" smtClean="0"/>
              <a:t>16/06/2026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F2999C0-7C77-415F-9EE3-AB2373BE7FA1}" type="slidenum">
              <a:rPr lang="en-GB" smtClean="0"/>
              <a:t>‹#›</a:t>
            </a:fld>
            <a:endParaRPr lang="en-GB" dirty="0"/>
          </a:p>
        </p:txBody>
      </p:sp>
    </p:spTree>
    <p:extLst>
      <p:ext uri="{BB962C8B-B14F-4D97-AF65-F5344CB8AC3E}">
        <p14:creationId xmlns:p14="http://schemas.microsoft.com/office/powerpoint/2010/main" val="19393931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34B04A-E8B4-4F1D-B4C4-15C3465410B6}" type="datetime1">
              <a:rPr lang="en-GB" smtClean="0"/>
              <a:t>16/06/2026</a:t>
            </a:fld>
            <a:endParaRPr lang="en-GB"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F2999C0-7C77-415F-9EE3-AB2373BE7FA1}" type="slidenum">
              <a:rPr lang="en-GB" smtClean="0"/>
              <a:t>‹#›</a:t>
            </a:fld>
            <a:endParaRPr lang="en-GB" dirty="0"/>
          </a:p>
        </p:txBody>
      </p:sp>
    </p:spTree>
    <p:extLst>
      <p:ext uri="{BB962C8B-B14F-4D97-AF65-F5344CB8AC3E}">
        <p14:creationId xmlns:p14="http://schemas.microsoft.com/office/powerpoint/2010/main" val="10166233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id="{0871CE49-BB04-4CCF-A99C-C6B03E9A6A50}"/>
              </a:ext>
            </a:extLst>
          </p:cNvPr>
          <p:cNvGraphicFramePr/>
          <p:nvPr>
            <p:extLst>
              <p:ext uri="{D42A27DB-BD31-4B8C-83A1-F6EECF244321}">
                <p14:modId xmlns:p14="http://schemas.microsoft.com/office/powerpoint/2010/main" val="1692949398"/>
              </p:ext>
            </p:extLst>
          </p:nvPr>
        </p:nvGraphicFramePr>
        <p:xfrm>
          <a:off x="719328" y="280416"/>
          <a:ext cx="7924800" cy="63154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629531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259395" y="194037"/>
            <a:ext cx="8626569" cy="624720"/>
          </a:xfrm>
          <a:solidFill>
            <a:srgbClr val="7030A0"/>
          </a:solidFill>
        </p:spPr>
        <p:txBody>
          <a:bodyPr>
            <a:normAutofit/>
          </a:bodyPr>
          <a:lstStyle/>
          <a:p>
            <a:pPr>
              <a:defRPr/>
            </a:pPr>
            <a:r>
              <a:rPr lang="en-GB" sz="3019" b="1" dirty="0">
                <a:solidFill>
                  <a:schemeClr val="bg1"/>
                </a:solidFill>
                <a:latin typeface="Century Gothic" panose="020B0502020202020204" pitchFamily="34" charset="0"/>
              </a:rPr>
              <a:t>RE English Disciplinary Knowledge</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ext uri="{D42A27DB-BD31-4B8C-83A1-F6EECF244321}">
                <p14:modId xmlns:p14="http://schemas.microsoft.com/office/powerpoint/2010/main" val="209937514"/>
              </p:ext>
            </p:extLst>
          </p:nvPr>
        </p:nvGraphicFramePr>
        <p:xfrm>
          <a:off x="517432" y="1018314"/>
          <a:ext cx="8220804" cy="3870678"/>
        </p:xfrm>
        <a:graphic>
          <a:graphicData uri="http://schemas.openxmlformats.org/drawingml/2006/table">
            <a:tbl>
              <a:tblPr/>
              <a:tblGrid>
                <a:gridCol w="1827835">
                  <a:extLst>
                    <a:ext uri="{9D8B030D-6E8A-4147-A177-3AD203B41FA5}">
                      <a16:colId xmlns:a16="http://schemas.microsoft.com/office/drawing/2014/main" val="210943694"/>
                    </a:ext>
                  </a:extLst>
                </a:gridCol>
                <a:gridCol w="2226734">
                  <a:extLst>
                    <a:ext uri="{9D8B030D-6E8A-4147-A177-3AD203B41FA5}">
                      <a16:colId xmlns:a16="http://schemas.microsoft.com/office/drawing/2014/main" val="864309712"/>
                    </a:ext>
                  </a:extLst>
                </a:gridCol>
                <a:gridCol w="2138950">
                  <a:extLst>
                    <a:ext uri="{9D8B030D-6E8A-4147-A177-3AD203B41FA5}">
                      <a16:colId xmlns:a16="http://schemas.microsoft.com/office/drawing/2014/main" val="3913203569"/>
                    </a:ext>
                  </a:extLst>
                </a:gridCol>
                <a:gridCol w="2027285">
                  <a:extLst>
                    <a:ext uri="{9D8B030D-6E8A-4147-A177-3AD203B41FA5}">
                      <a16:colId xmlns:a16="http://schemas.microsoft.com/office/drawing/2014/main" val="2270052806"/>
                    </a:ext>
                  </a:extLst>
                </a:gridCol>
              </a:tblGrid>
              <a:tr h="301147">
                <a:tc gridSpan="4">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bg1"/>
                          </a:solidFill>
                          <a:effectLst/>
                          <a:latin typeface="Century Gothic" panose="020B0502020202020204" pitchFamily="34" charset="0"/>
                          <a:ea typeface="MS PGothic" panose="020B0600070205080204" pitchFamily="34" charset="-128"/>
                        </a:rPr>
                        <a:t>Theology</a:t>
                      </a:r>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00FF"/>
                    </a:solidFill>
                  </a:tcPr>
                </a:tc>
                <a:tc hMerge="1">
                  <a:txBody>
                    <a:bodyPr/>
                    <a:lstStyle/>
                    <a:p>
                      <a:endParaRPr lang="en-GB"/>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3931202660"/>
                  </a:ext>
                </a:extLst>
              </a:tr>
              <a:tr h="0">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chemeClr val="bg1"/>
                          </a:solidFill>
                          <a:effectLst/>
                          <a:latin typeface="Century Gothic" panose="020B0502020202020204" pitchFamily="34" charset="0"/>
                          <a:ea typeface="MS PGothic" panose="020B0600070205080204" pitchFamily="34" charset="-128"/>
                        </a:rPr>
                        <a:t>EYFS</a:t>
                      </a:r>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030A0"/>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chemeClr val="bg1"/>
                          </a:solidFill>
                          <a:effectLst/>
                          <a:latin typeface="Century Gothic" panose="020B0502020202020204" pitchFamily="34" charset="0"/>
                          <a:ea typeface="MS PGothic" panose="020B0600070205080204" pitchFamily="34" charset="-128"/>
                        </a:rPr>
                        <a:t>Key Stage 1</a:t>
                      </a:r>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030A0"/>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chemeClr val="bg1"/>
                          </a:solidFill>
                          <a:effectLst/>
                          <a:latin typeface="Century Gothic" panose="020B0502020202020204" pitchFamily="34" charset="0"/>
                          <a:ea typeface="MS PGothic" panose="020B0600070205080204" pitchFamily="34" charset="-128"/>
                        </a:rPr>
                        <a:t>Lower Key Stage 2</a:t>
                      </a:r>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030A0"/>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chemeClr val="bg1"/>
                          </a:solidFill>
                          <a:effectLst/>
                          <a:latin typeface="Century Gothic" panose="020B0502020202020204" pitchFamily="34" charset="0"/>
                          <a:ea typeface="MS PGothic" panose="020B0600070205080204" pitchFamily="34" charset="-128"/>
                        </a:rPr>
                        <a:t>Upper Key Stage 2</a:t>
                      </a:r>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030A0"/>
                    </a:solidFill>
                  </a:tcPr>
                </a:tc>
                <a:extLst>
                  <a:ext uri="{0D108BD9-81ED-4DB2-BD59-A6C34878D82A}">
                    <a16:rowId xmlns:a16="http://schemas.microsoft.com/office/drawing/2014/main" val="2170195882"/>
                  </a:ext>
                </a:extLst>
              </a:tr>
              <a:tr h="2814445">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171450" marR="0" lvl="0" indent="-171450" algn="l" defTabSz="520700" rtl="0" eaLnBrk="1" fontAlgn="base" latinLnBrk="0" hangingPunct="1">
                        <a:lnSpc>
                          <a:spcPct val="100000"/>
                        </a:lnSpc>
                        <a:spcBef>
                          <a:spcPct val="0"/>
                        </a:spcBef>
                        <a:spcAft>
                          <a:spcPct val="0"/>
                        </a:spcAft>
                        <a:buClrTx/>
                        <a:buSzTx/>
                        <a:buFontTx/>
                        <a:buChar char="-"/>
                        <a:tabLst/>
                        <a:defRPr/>
                      </a:pPr>
                      <a:r>
                        <a:rPr lang="en-GB" sz="1200" dirty="0">
                          <a:solidFill>
                            <a:srgbClr val="000000"/>
                          </a:solidFill>
                          <a:effectLst/>
                          <a:latin typeface="+mn-lt"/>
                          <a:ea typeface="Calibri" panose="020F0502020204030204" pitchFamily="34" charset="0"/>
                          <a:cs typeface="Neuzeit S LT Std Book"/>
                        </a:rPr>
                        <a:t>Pupils can recall details of stories</a:t>
                      </a:r>
                    </a:p>
                    <a:p>
                      <a:pPr marL="171450" marR="0" lvl="0" indent="-171450" algn="l" defTabSz="520700" rtl="0" eaLnBrk="1" fontAlgn="base" latinLnBrk="0" hangingPunct="1">
                        <a:lnSpc>
                          <a:spcPct val="100000"/>
                        </a:lnSpc>
                        <a:spcBef>
                          <a:spcPct val="0"/>
                        </a:spcBef>
                        <a:spcAft>
                          <a:spcPct val="0"/>
                        </a:spcAft>
                        <a:buClrTx/>
                        <a:buSzTx/>
                        <a:buFontTx/>
                        <a:buChar char="-"/>
                        <a:tabLst/>
                        <a:defRPr/>
                      </a:pPr>
                      <a:endParaRPr lang="en-GB" sz="1200" dirty="0">
                        <a:solidFill>
                          <a:srgbClr val="000000"/>
                        </a:solidFill>
                        <a:effectLst/>
                        <a:latin typeface="+mn-lt"/>
                        <a:ea typeface="Calibri" panose="020F0502020204030204" pitchFamily="34" charset="0"/>
                        <a:cs typeface="Neuzeit S LT Std Book"/>
                      </a:endParaRPr>
                    </a:p>
                    <a:p>
                      <a:pPr marL="171450" marR="0" lvl="0" indent="-171450" algn="l" defTabSz="520700" rtl="0" eaLnBrk="1" fontAlgn="base" latinLnBrk="0" hangingPunct="1">
                        <a:lnSpc>
                          <a:spcPct val="100000"/>
                        </a:lnSpc>
                        <a:spcBef>
                          <a:spcPct val="0"/>
                        </a:spcBef>
                        <a:spcAft>
                          <a:spcPct val="0"/>
                        </a:spcAft>
                        <a:buClrTx/>
                        <a:buSzTx/>
                        <a:buFontTx/>
                        <a:buChar char="-"/>
                        <a:tabLst/>
                        <a:defRPr/>
                      </a:pPr>
                      <a:r>
                        <a:rPr lang="en-GB" sz="1200" dirty="0">
                          <a:solidFill>
                            <a:srgbClr val="000000"/>
                          </a:solidFill>
                          <a:effectLst/>
                          <a:latin typeface="+mn-lt"/>
                          <a:ea typeface="Calibri" panose="020F0502020204030204" pitchFamily="34" charset="0"/>
                          <a:cs typeface="Neuzeit S LT Std Book"/>
                        </a:rPr>
                        <a:t>Pupils can recognise symbols and use some religious words</a:t>
                      </a:r>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171450" indent="-171450">
                        <a:buFontTx/>
                        <a:buChar char="-"/>
                      </a:pPr>
                      <a:r>
                        <a:rPr lang="en-GB" sz="1200" dirty="0"/>
                        <a:t>Pupils can retell religious stories and talk about the content with understanding</a:t>
                      </a:r>
                    </a:p>
                    <a:p>
                      <a:pPr marL="171450" indent="-171450">
                        <a:buFontTx/>
                        <a:buChar char="-"/>
                      </a:pPr>
                      <a:endParaRPr lang="en-GB" sz="1200" dirty="0"/>
                    </a:p>
                    <a:p>
                      <a:pPr marL="171450" indent="-171450">
                        <a:buFontTx/>
                        <a:buChar char="-"/>
                      </a:pPr>
                      <a:r>
                        <a:rPr lang="en-GB" sz="1200" dirty="0"/>
                        <a:t>Pupils can make links between sacred texts/stories and beliefs</a:t>
                      </a:r>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171450" indent="-171450">
                        <a:buFontTx/>
                        <a:buChar char="-"/>
                      </a:pPr>
                      <a:r>
                        <a:rPr lang="en-GB" sz="1200" dirty="0"/>
                        <a:t>Pupils can use religious vocabulary to describe and show understanding of religious texts and the ways in which they have been interpreted.</a:t>
                      </a:r>
                    </a:p>
                    <a:p>
                      <a:pPr marL="171450" indent="-171450">
                        <a:buFontTx/>
                        <a:buChar char="-"/>
                      </a:pPr>
                      <a:endParaRPr lang="en-GB" sz="1200" dirty="0"/>
                    </a:p>
                    <a:p>
                      <a:pPr marL="171450" indent="-171450">
                        <a:buFontTx/>
                        <a:buChar char="-"/>
                      </a:pPr>
                      <a:r>
                        <a:rPr lang="en-GB" sz="1200" dirty="0"/>
                        <a:t>Using religious vocabulary, pupils can recognise and suggest reasons for similarities and differences within and between religious and non-religious beliefs and practices.</a:t>
                      </a:r>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171450" marR="0" lvl="0" indent="-171450" algn="l" defTabSz="520700" rtl="0" eaLnBrk="1" fontAlgn="base" latinLnBrk="0" hangingPunct="1">
                        <a:lnSpc>
                          <a:spcPct val="100000"/>
                        </a:lnSpc>
                        <a:spcBef>
                          <a:spcPct val="0"/>
                        </a:spcBef>
                        <a:spcAft>
                          <a:spcPct val="0"/>
                        </a:spcAft>
                        <a:buClrTx/>
                        <a:buSzTx/>
                        <a:buFontTx/>
                        <a:buChar char="-"/>
                        <a:tabLst/>
                        <a:defRPr/>
                      </a:pPr>
                      <a:r>
                        <a:rPr lang="en-GB" sz="1200" dirty="0">
                          <a:solidFill>
                            <a:srgbClr val="000000"/>
                          </a:solidFill>
                          <a:effectLst/>
                          <a:latin typeface="+mn-lt"/>
                          <a:ea typeface="Calibri" panose="020F0502020204030204" pitchFamily="34" charset="0"/>
                          <a:cs typeface="Neuzeit S LT Std Book"/>
                        </a:rPr>
                        <a:t>Pupils can explain how religious texts and sources of authority are used to answer big questions in life, recognising that the importance of the source and authenticity of the religious text. </a:t>
                      </a:r>
                    </a:p>
                    <a:p>
                      <a:pPr marL="171450" marR="0" lvl="0" indent="-171450" algn="l" defTabSz="520700" rtl="0" eaLnBrk="1" fontAlgn="base" latinLnBrk="0" hangingPunct="1">
                        <a:lnSpc>
                          <a:spcPct val="100000"/>
                        </a:lnSpc>
                        <a:spcBef>
                          <a:spcPct val="0"/>
                        </a:spcBef>
                        <a:spcAft>
                          <a:spcPct val="0"/>
                        </a:spcAft>
                        <a:buClrTx/>
                        <a:buSzTx/>
                        <a:buFontTx/>
                        <a:buChar char="-"/>
                        <a:tabLst/>
                        <a:defRPr/>
                      </a:pPr>
                      <a:endParaRPr lang="en-GB" sz="1200" dirty="0">
                        <a:solidFill>
                          <a:srgbClr val="000000"/>
                        </a:solidFill>
                        <a:effectLst/>
                        <a:latin typeface="+mn-lt"/>
                        <a:ea typeface="Calibri" panose="020F0502020204030204" pitchFamily="34" charset="0"/>
                        <a:cs typeface="Neuzeit S LT Std Book"/>
                      </a:endParaRPr>
                    </a:p>
                    <a:p>
                      <a:pPr marL="171450" marR="0" lvl="0" indent="-171450" algn="l" defTabSz="520700" rtl="0" eaLnBrk="1" fontAlgn="base" latinLnBrk="0" hangingPunct="1">
                        <a:lnSpc>
                          <a:spcPct val="100000"/>
                        </a:lnSpc>
                        <a:spcBef>
                          <a:spcPct val="0"/>
                        </a:spcBef>
                        <a:spcAft>
                          <a:spcPct val="0"/>
                        </a:spcAft>
                        <a:buClrTx/>
                        <a:buSzTx/>
                        <a:buFontTx/>
                        <a:buChar char="-"/>
                        <a:tabLst/>
                        <a:defRPr/>
                      </a:pPr>
                      <a:r>
                        <a:rPr lang="en-GB" sz="1200" dirty="0">
                          <a:solidFill>
                            <a:srgbClr val="000000"/>
                          </a:solidFill>
                          <a:effectLst/>
                          <a:latin typeface="+mn-lt"/>
                          <a:ea typeface="Calibri" panose="020F0502020204030204" pitchFamily="34" charset="0"/>
                          <a:cs typeface="Neuzeit S LT Std Book"/>
                        </a:rPr>
                        <a:t>Pupils can suggest possible reasons for distinctive/diverse beliefs within and between religious communities and the ways in which context affects beliefs historically and today. </a:t>
                      </a:r>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sp>
        <p:nvSpPr>
          <p:cNvPr id="75797" name="Slide Number Placeholder 2">
            <a:extLst>
              <a:ext uri="{FF2B5EF4-FFF2-40B4-BE49-F238E27FC236}">
                <a16:creationId xmlns:a16="http://schemas.microsoft.com/office/drawing/2014/main" id="{7EBB8205-43DC-561B-A194-FFB793B03D5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3661F961-0633-4E65-844E-DDE76B547A80}" type="slidenum">
              <a:rPr lang="en-GB" altLang="en-US" smtClean="0"/>
              <a:pPr/>
              <a:t>2</a:t>
            </a:fld>
            <a:endParaRPr lang="en-GB" altLang="en-US" dirty="0"/>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259395" y="194037"/>
            <a:ext cx="8626569" cy="624720"/>
          </a:xfrm>
          <a:solidFill>
            <a:srgbClr val="7030A0"/>
          </a:solidFill>
        </p:spPr>
        <p:txBody>
          <a:bodyPr>
            <a:normAutofit/>
          </a:bodyPr>
          <a:lstStyle/>
          <a:p>
            <a:pPr>
              <a:defRPr/>
            </a:pPr>
            <a:r>
              <a:rPr lang="en-GB" sz="3019" b="1" dirty="0">
                <a:solidFill>
                  <a:schemeClr val="bg1"/>
                </a:solidFill>
                <a:latin typeface="Century Gothic" panose="020B0502020202020204" pitchFamily="34" charset="0"/>
              </a:rPr>
              <a:t>RE English Disciplinary Knowledge</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ext uri="{D42A27DB-BD31-4B8C-83A1-F6EECF244321}">
                <p14:modId xmlns:p14="http://schemas.microsoft.com/office/powerpoint/2010/main" val="483121583"/>
              </p:ext>
            </p:extLst>
          </p:nvPr>
        </p:nvGraphicFramePr>
        <p:xfrm>
          <a:off x="517432" y="1018314"/>
          <a:ext cx="8220804" cy="3870678"/>
        </p:xfrm>
        <a:graphic>
          <a:graphicData uri="http://schemas.openxmlformats.org/drawingml/2006/table">
            <a:tbl>
              <a:tblPr/>
              <a:tblGrid>
                <a:gridCol w="1827835">
                  <a:extLst>
                    <a:ext uri="{9D8B030D-6E8A-4147-A177-3AD203B41FA5}">
                      <a16:colId xmlns:a16="http://schemas.microsoft.com/office/drawing/2014/main" val="210943694"/>
                    </a:ext>
                  </a:extLst>
                </a:gridCol>
                <a:gridCol w="2226734">
                  <a:extLst>
                    <a:ext uri="{9D8B030D-6E8A-4147-A177-3AD203B41FA5}">
                      <a16:colId xmlns:a16="http://schemas.microsoft.com/office/drawing/2014/main" val="864309712"/>
                    </a:ext>
                  </a:extLst>
                </a:gridCol>
                <a:gridCol w="2138950">
                  <a:extLst>
                    <a:ext uri="{9D8B030D-6E8A-4147-A177-3AD203B41FA5}">
                      <a16:colId xmlns:a16="http://schemas.microsoft.com/office/drawing/2014/main" val="3913203569"/>
                    </a:ext>
                  </a:extLst>
                </a:gridCol>
                <a:gridCol w="2027285">
                  <a:extLst>
                    <a:ext uri="{9D8B030D-6E8A-4147-A177-3AD203B41FA5}">
                      <a16:colId xmlns:a16="http://schemas.microsoft.com/office/drawing/2014/main" val="2270052806"/>
                    </a:ext>
                  </a:extLst>
                </a:gridCol>
              </a:tblGrid>
              <a:tr h="301147">
                <a:tc gridSpan="4">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bg1"/>
                          </a:solidFill>
                          <a:effectLst/>
                          <a:latin typeface="Century Gothic" panose="020B0502020202020204" pitchFamily="34" charset="0"/>
                          <a:ea typeface="MS PGothic" panose="020B0600070205080204" pitchFamily="34" charset="-128"/>
                        </a:rPr>
                        <a:t>Social Sciences</a:t>
                      </a:r>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00FF"/>
                    </a:solidFill>
                  </a:tcPr>
                </a:tc>
                <a:tc hMerge="1">
                  <a:txBody>
                    <a:bodyPr/>
                    <a:lstStyle/>
                    <a:p>
                      <a:endParaRPr lang="en-GB"/>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3931202660"/>
                  </a:ext>
                </a:extLst>
              </a:tr>
              <a:tr h="0">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chemeClr val="bg1"/>
                          </a:solidFill>
                          <a:effectLst/>
                          <a:latin typeface="Century Gothic" panose="020B0502020202020204" pitchFamily="34" charset="0"/>
                          <a:ea typeface="MS PGothic" panose="020B0600070205080204" pitchFamily="34" charset="-128"/>
                        </a:rPr>
                        <a:t>EYFS</a:t>
                      </a:r>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030A0"/>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chemeClr val="bg1"/>
                          </a:solidFill>
                          <a:effectLst/>
                          <a:latin typeface="Century Gothic" panose="020B0502020202020204" pitchFamily="34" charset="0"/>
                          <a:ea typeface="MS PGothic" panose="020B0600070205080204" pitchFamily="34" charset="-128"/>
                        </a:rPr>
                        <a:t>Key Stage 1</a:t>
                      </a:r>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030A0"/>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chemeClr val="bg1"/>
                          </a:solidFill>
                          <a:effectLst/>
                          <a:latin typeface="Century Gothic" panose="020B0502020202020204" pitchFamily="34" charset="0"/>
                          <a:ea typeface="MS PGothic" panose="020B0600070205080204" pitchFamily="34" charset="-128"/>
                        </a:rPr>
                        <a:t>Lower Key Stage 2</a:t>
                      </a:r>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030A0"/>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chemeClr val="bg1"/>
                          </a:solidFill>
                          <a:effectLst/>
                          <a:latin typeface="Century Gothic" panose="020B0502020202020204" pitchFamily="34" charset="0"/>
                          <a:ea typeface="MS PGothic" panose="020B0600070205080204" pitchFamily="34" charset="-128"/>
                        </a:rPr>
                        <a:t>Upper Key Stage 2</a:t>
                      </a:r>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030A0"/>
                    </a:solidFill>
                  </a:tcPr>
                </a:tc>
                <a:extLst>
                  <a:ext uri="{0D108BD9-81ED-4DB2-BD59-A6C34878D82A}">
                    <a16:rowId xmlns:a16="http://schemas.microsoft.com/office/drawing/2014/main" val="2170195882"/>
                  </a:ext>
                </a:extLst>
              </a:tr>
              <a:tr h="2814445">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171450" marR="0" lvl="0" indent="-171450" algn="l" defTabSz="520700" rtl="0" eaLnBrk="1" fontAlgn="base" latinLnBrk="0" hangingPunct="1">
                        <a:lnSpc>
                          <a:spcPct val="100000"/>
                        </a:lnSpc>
                        <a:spcBef>
                          <a:spcPct val="0"/>
                        </a:spcBef>
                        <a:spcAft>
                          <a:spcPct val="0"/>
                        </a:spcAft>
                        <a:buClrTx/>
                        <a:buSzTx/>
                        <a:buFontTx/>
                        <a:buChar char="-"/>
                        <a:tabLst/>
                        <a:defRPr/>
                      </a:pPr>
                      <a:r>
                        <a:rPr lang="en-GB" sz="1200" dirty="0">
                          <a:solidFill>
                            <a:srgbClr val="000000"/>
                          </a:solidFill>
                          <a:effectLst/>
                          <a:latin typeface="+mn-lt"/>
                          <a:ea typeface="Calibri" panose="020F0502020204030204" pitchFamily="34" charset="0"/>
                          <a:cs typeface="Neuzeit S LT Std Book"/>
                        </a:rPr>
                        <a:t>Pupils can name features of religious life and practice. </a:t>
                      </a:r>
                    </a:p>
                    <a:p>
                      <a:pPr marL="171450" marR="0" lvl="0" indent="-171450" algn="l" defTabSz="520700" rtl="0" eaLnBrk="1" fontAlgn="base" latinLnBrk="0" hangingPunct="1">
                        <a:lnSpc>
                          <a:spcPct val="100000"/>
                        </a:lnSpc>
                        <a:spcBef>
                          <a:spcPct val="0"/>
                        </a:spcBef>
                        <a:spcAft>
                          <a:spcPct val="0"/>
                        </a:spcAft>
                        <a:buClrTx/>
                        <a:buSzTx/>
                        <a:buFontTx/>
                        <a:buChar char="-"/>
                        <a:tabLst/>
                        <a:defRPr/>
                      </a:pPr>
                      <a:endParaRPr lang="en-GB" sz="1200" dirty="0">
                        <a:solidFill>
                          <a:srgbClr val="000000"/>
                        </a:solidFill>
                        <a:effectLst/>
                        <a:latin typeface="+mn-lt"/>
                        <a:ea typeface="Calibri" panose="020F0502020204030204" pitchFamily="34" charset="0"/>
                        <a:cs typeface="Neuzeit S LT Std Book"/>
                      </a:endParaRPr>
                    </a:p>
                    <a:p>
                      <a:pPr marL="171450" marR="0" lvl="0" indent="-171450" algn="l" defTabSz="520700" rtl="0" eaLnBrk="1" fontAlgn="base" latinLnBrk="0" hangingPunct="1">
                        <a:lnSpc>
                          <a:spcPct val="100000"/>
                        </a:lnSpc>
                        <a:spcBef>
                          <a:spcPct val="0"/>
                        </a:spcBef>
                        <a:spcAft>
                          <a:spcPct val="0"/>
                        </a:spcAft>
                        <a:buClrTx/>
                        <a:buSzTx/>
                        <a:buFontTx/>
                        <a:buChar char="-"/>
                        <a:tabLst/>
                        <a:defRPr/>
                      </a:pPr>
                      <a:r>
                        <a:rPr lang="en-GB" sz="1200" dirty="0">
                          <a:solidFill>
                            <a:srgbClr val="000000"/>
                          </a:solidFill>
                          <a:effectLst/>
                          <a:latin typeface="+mn-lt"/>
                          <a:ea typeface="Calibri" panose="020F0502020204030204" pitchFamily="34" charset="0"/>
                          <a:cs typeface="Neuzeit S LT Std Book"/>
                        </a:rPr>
                        <a:t>Pupils notice similarities and differences within and between different religious communities</a:t>
                      </a:r>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171450" indent="-171450">
                        <a:buFontTx/>
                        <a:buChar char="-"/>
                      </a:pPr>
                      <a:r>
                        <a:rPr lang="en-GB" sz="1200" dirty="0"/>
                        <a:t>Pupils can use religious words to identify and describe features of religious life and the diversity of practice, suggesting meanings for actions and symbols. </a:t>
                      </a:r>
                    </a:p>
                    <a:p>
                      <a:pPr marL="171450" indent="-171450">
                        <a:buFontTx/>
                        <a:buChar char="-"/>
                      </a:pPr>
                      <a:endParaRPr lang="en-GB" sz="1200" dirty="0"/>
                    </a:p>
                    <a:p>
                      <a:pPr marL="171450" indent="-171450">
                        <a:buFontTx/>
                        <a:buChar char="-"/>
                      </a:pPr>
                      <a:r>
                        <a:rPr lang="en-GB" sz="1200" dirty="0"/>
                        <a:t>Pupils can identify and describe different ways in which religion is expressed noticing similarities and differences within between religious and non-religious communities</a:t>
                      </a:r>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171450" indent="-171450">
                        <a:buFontTx/>
                        <a:buChar char="-"/>
                      </a:pPr>
                      <a:r>
                        <a:rPr lang="en-GB" sz="1200" dirty="0"/>
                        <a:t>Pupils can describe the impact of religion of people’s lives. They understand that the way in which people live is affected by context, time, place, culture, gender etc. </a:t>
                      </a:r>
                    </a:p>
                    <a:p>
                      <a:pPr marL="171450" indent="-171450">
                        <a:buFontTx/>
                        <a:buChar char="-"/>
                      </a:pPr>
                      <a:endParaRPr lang="en-GB" sz="1200" dirty="0"/>
                    </a:p>
                    <a:p>
                      <a:pPr marL="171450" indent="-171450">
                        <a:buFontTx/>
                        <a:buChar char="-"/>
                      </a:pPr>
                      <a:r>
                        <a:rPr lang="en-GB" sz="1200" dirty="0"/>
                        <a:t>Pupils are beginning to realise and understand that following a particular way of life can present both oppourtunities and challenges. </a:t>
                      </a:r>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171450" indent="-171450">
                        <a:buFontTx/>
                        <a:buChar char="-"/>
                      </a:pPr>
                      <a:r>
                        <a:rPr lang="en-GB" sz="1200" dirty="0"/>
                        <a:t>Pupils can use religious vocabulary to explain the impact of religious and non-religious beliefs on peoples’ lives and communities and the effect context has on the outward expression of beliefs, historically and today. </a:t>
                      </a:r>
                    </a:p>
                    <a:p>
                      <a:pPr marL="171450" indent="-171450">
                        <a:buFontTx/>
                        <a:buChar char="-"/>
                      </a:pPr>
                      <a:endParaRPr lang="en-GB" sz="1200" dirty="0"/>
                    </a:p>
                    <a:p>
                      <a:pPr marL="171450" indent="-171450">
                        <a:buFontTx/>
                        <a:buChar char="-"/>
                      </a:pPr>
                      <a:r>
                        <a:rPr lang="en-GB" sz="1200" dirty="0"/>
                        <a:t>Pupils can talk about and describe why people choose to belong to religious/non-religious communities and the challenges they face. </a:t>
                      </a:r>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sp>
        <p:nvSpPr>
          <p:cNvPr id="75797" name="Slide Number Placeholder 2">
            <a:extLst>
              <a:ext uri="{FF2B5EF4-FFF2-40B4-BE49-F238E27FC236}">
                <a16:creationId xmlns:a16="http://schemas.microsoft.com/office/drawing/2014/main" id="{7EBB8205-43DC-561B-A194-FFB793B03D5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3661F961-0633-4E65-844E-DDE76B547A80}" type="slidenum">
              <a:rPr lang="en-GB" altLang="en-US" smtClean="0"/>
              <a:pPr/>
              <a:t>3</a:t>
            </a:fld>
            <a:endParaRPr lang="en-GB" altLang="en-US" dirty="0"/>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35046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259395" y="194037"/>
            <a:ext cx="8626569" cy="624720"/>
          </a:xfrm>
          <a:solidFill>
            <a:srgbClr val="7030A0"/>
          </a:solidFill>
        </p:spPr>
        <p:txBody>
          <a:bodyPr>
            <a:normAutofit/>
          </a:bodyPr>
          <a:lstStyle/>
          <a:p>
            <a:pPr>
              <a:defRPr/>
            </a:pPr>
            <a:r>
              <a:rPr lang="en-GB" sz="3019" b="1" dirty="0">
                <a:solidFill>
                  <a:schemeClr val="bg1"/>
                </a:solidFill>
                <a:latin typeface="Century Gothic" panose="020B0502020202020204" pitchFamily="34" charset="0"/>
              </a:rPr>
              <a:t>RE English Disciplinary Knowledge</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ext uri="{D42A27DB-BD31-4B8C-83A1-F6EECF244321}">
                <p14:modId xmlns:p14="http://schemas.microsoft.com/office/powerpoint/2010/main" val="2091893857"/>
              </p:ext>
            </p:extLst>
          </p:nvPr>
        </p:nvGraphicFramePr>
        <p:xfrm>
          <a:off x="517432" y="1018314"/>
          <a:ext cx="8220804" cy="3870678"/>
        </p:xfrm>
        <a:graphic>
          <a:graphicData uri="http://schemas.openxmlformats.org/drawingml/2006/table">
            <a:tbl>
              <a:tblPr/>
              <a:tblGrid>
                <a:gridCol w="1827835">
                  <a:extLst>
                    <a:ext uri="{9D8B030D-6E8A-4147-A177-3AD203B41FA5}">
                      <a16:colId xmlns:a16="http://schemas.microsoft.com/office/drawing/2014/main" val="210943694"/>
                    </a:ext>
                  </a:extLst>
                </a:gridCol>
                <a:gridCol w="2226734">
                  <a:extLst>
                    <a:ext uri="{9D8B030D-6E8A-4147-A177-3AD203B41FA5}">
                      <a16:colId xmlns:a16="http://schemas.microsoft.com/office/drawing/2014/main" val="864309712"/>
                    </a:ext>
                  </a:extLst>
                </a:gridCol>
                <a:gridCol w="2138950">
                  <a:extLst>
                    <a:ext uri="{9D8B030D-6E8A-4147-A177-3AD203B41FA5}">
                      <a16:colId xmlns:a16="http://schemas.microsoft.com/office/drawing/2014/main" val="3913203569"/>
                    </a:ext>
                  </a:extLst>
                </a:gridCol>
                <a:gridCol w="2027285">
                  <a:extLst>
                    <a:ext uri="{9D8B030D-6E8A-4147-A177-3AD203B41FA5}">
                      <a16:colId xmlns:a16="http://schemas.microsoft.com/office/drawing/2014/main" val="2270052806"/>
                    </a:ext>
                  </a:extLst>
                </a:gridCol>
              </a:tblGrid>
              <a:tr h="301147">
                <a:tc gridSpan="4">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bg1"/>
                          </a:solidFill>
                          <a:effectLst/>
                          <a:latin typeface="Century Gothic" panose="020B0502020202020204" pitchFamily="34" charset="0"/>
                          <a:ea typeface="MS PGothic" panose="020B0600070205080204" pitchFamily="34" charset="-128"/>
                        </a:rPr>
                        <a:t>Philosophy</a:t>
                      </a:r>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00FF"/>
                    </a:solidFill>
                  </a:tcPr>
                </a:tc>
                <a:tc hMerge="1">
                  <a:txBody>
                    <a:bodyPr/>
                    <a:lstStyle/>
                    <a:p>
                      <a:endParaRPr lang="en-GB"/>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3931202660"/>
                  </a:ext>
                </a:extLst>
              </a:tr>
              <a:tr h="0">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chemeClr val="bg1"/>
                          </a:solidFill>
                          <a:effectLst/>
                          <a:latin typeface="Century Gothic" panose="020B0502020202020204" pitchFamily="34" charset="0"/>
                          <a:ea typeface="MS PGothic" panose="020B0600070205080204" pitchFamily="34" charset="-128"/>
                        </a:rPr>
                        <a:t>EYFS</a:t>
                      </a:r>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030A0"/>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chemeClr val="bg1"/>
                          </a:solidFill>
                          <a:effectLst/>
                          <a:latin typeface="Century Gothic" panose="020B0502020202020204" pitchFamily="34" charset="0"/>
                          <a:ea typeface="MS PGothic" panose="020B0600070205080204" pitchFamily="34" charset="-128"/>
                        </a:rPr>
                        <a:t>Key Stage 1</a:t>
                      </a:r>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030A0"/>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chemeClr val="bg1"/>
                          </a:solidFill>
                          <a:effectLst/>
                          <a:latin typeface="Century Gothic" panose="020B0502020202020204" pitchFamily="34" charset="0"/>
                          <a:ea typeface="MS PGothic" panose="020B0600070205080204" pitchFamily="34" charset="-128"/>
                        </a:rPr>
                        <a:t>Lower Key Stage 2</a:t>
                      </a:r>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030A0"/>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chemeClr val="bg1"/>
                          </a:solidFill>
                          <a:effectLst/>
                          <a:latin typeface="Century Gothic" panose="020B0502020202020204" pitchFamily="34" charset="0"/>
                          <a:ea typeface="MS PGothic" panose="020B0600070205080204" pitchFamily="34" charset="-128"/>
                        </a:rPr>
                        <a:t>Upper Key Stage 2</a:t>
                      </a:r>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030A0"/>
                    </a:solidFill>
                  </a:tcPr>
                </a:tc>
                <a:extLst>
                  <a:ext uri="{0D108BD9-81ED-4DB2-BD59-A6C34878D82A}">
                    <a16:rowId xmlns:a16="http://schemas.microsoft.com/office/drawing/2014/main" val="2170195882"/>
                  </a:ext>
                </a:extLst>
              </a:tr>
              <a:tr h="2814445">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171450" marR="0" lvl="0" indent="-171450" algn="l" defTabSz="520700" rtl="0" eaLnBrk="1" fontAlgn="base" latinLnBrk="0" hangingPunct="1">
                        <a:lnSpc>
                          <a:spcPct val="100000"/>
                        </a:lnSpc>
                        <a:spcBef>
                          <a:spcPct val="0"/>
                        </a:spcBef>
                        <a:spcAft>
                          <a:spcPct val="0"/>
                        </a:spcAft>
                        <a:buClrTx/>
                        <a:buSzTx/>
                        <a:buFontTx/>
                        <a:buChar char="-"/>
                        <a:tabLst/>
                        <a:defRPr/>
                      </a:pPr>
                      <a:r>
                        <a:rPr lang="en-GB" sz="1200" dirty="0">
                          <a:solidFill>
                            <a:srgbClr val="000000"/>
                          </a:solidFill>
                          <a:effectLst/>
                          <a:latin typeface="+mn-lt"/>
                          <a:ea typeface="Calibri" panose="020F0502020204030204" pitchFamily="34" charset="0"/>
                          <a:cs typeface="Neuzeit S LT Std Book"/>
                        </a:rPr>
                        <a:t>Pupils talk about their own experiences and feelings, what is of value to themselves and others and what they find interesting and puzzling, right and wrong. </a:t>
                      </a:r>
                    </a:p>
                    <a:p>
                      <a:pPr marL="171450" marR="0" lvl="0" indent="-171450" algn="l" defTabSz="520700" rtl="0" eaLnBrk="1" fontAlgn="base" latinLnBrk="0" hangingPunct="1">
                        <a:lnSpc>
                          <a:spcPct val="100000"/>
                        </a:lnSpc>
                        <a:spcBef>
                          <a:spcPct val="0"/>
                        </a:spcBef>
                        <a:spcAft>
                          <a:spcPct val="0"/>
                        </a:spcAft>
                        <a:buClrTx/>
                        <a:buSzTx/>
                        <a:buFontTx/>
                        <a:buChar char="-"/>
                        <a:tabLst/>
                        <a:defRPr/>
                      </a:pPr>
                      <a:endParaRPr lang="en-GB" sz="1200" dirty="0">
                        <a:solidFill>
                          <a:srgbClr val="000000"/>
                        </a:solidFill>
                        <a:effectLst/>
                        <a:latin typeface="+mn-lt"/>
                        <a:ea typeface="Calibri" panose="020F0502020204030204" pitchFamily="34" charset="0"/>
                        <a:cs typeface="Neuzeit S LT Std Book"/>
                      </a:endParaRPr>
                    </a:p>
                    <a:p>
                      <a:pPr marL="171450" marR="0" lvl="0" indent="-171450" algn="l" defTabSz="520700" rtl="0" eaLnBrk="1" fontAlgn="base" latinLnBrk="0" hangingPunct="1">
                        <a:lnSpc>
                          <a:spcPct val="100000"/>
                        </a:lnSpc>
                        <a:spcBef>
                          <a:spcPct val="0"/>
                        </a:spcBef>
                        <a:spcAft>
                          <a:spcPct val="0"/>
                        </a:spcAft>
                        <a:buClrTx/>
                        <a:buSzTx/>
                        <a:buFontTx/>
                        <a:buChar char="-"/>
                        <a:tabLst/>
                        <a:defRPr/>
                      </a:pPr>
                      <a:r>
                        <a:rPr lang="en-GB" sz="1200" dirty="0">
                          <a:solidFill>
                            <a:srgbClr val="000000"/>
                          </a:solidFill>
                          <a:effectLst/>
                          <a:latin typeface="+mn-lt"/>
                          <a:ea typeface="Calibri" panose="020F0502020204030204" pitchFamily="34" charset="0"/>
                          <a:cs typeface="Neuzeit S LT Std Book"/>
                        </a:rPr>
                        <a:t>Pupils listen to their teacher and one another. Engage in conversation, respond to and ask questions. </a:t>
                      </a:r>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171450" indent="-171450">
                        <a:buFontTx/>
                        <a:buChar char="-"/>
                      </a:pPr>
                      <a:r>
                        <a:rPr lang="en-GB" sz="1200" dirty="0"/>
                        <a:t>Pupils are recognising their own values and the values of others. They are beginning to be able to say why they consider those values to be important. </a:t>
                      </a:r>
                    </a:p>
                    <a:p>
                      <a:pPr marL="171450" indent="-171450">
                        <a:buFontTx/>
                        <a:buChar char="-"/>
                      </a:pPr>
                      <a:endParaRPr lang="en-GB" sz="1200" dirty="0"/>
                    </a:p>
                    <a:p>
                      <a:pPr marL="171450" indent="-171450">
                        <a:buFontTx/>
                        <a:buChar char="-"/>
                      </a:pPr>
                      <a:r>
                        <a:rPr lang="en-GB" sz="1200" dirty="0"/>
                        <a:t>Pupils are asking good questions about their own experiences. </a:t>
                      </a:r>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171450" indent="-171450">
                        <a:buFontTx/>
                        <a:buChar char="-"/>
                      </a:pPr>
                      <a:r>
                        <a:rPr lang="en-GB" sz="1200" dirty="0"/>
                        <a:t>Pupils are beginning to apply their own ideas to the experiences of others and describe what inspires and influences them. They are beginning to realise that their own life experiences affect the ways in which they interpret their own experience of others. </a:t>
                      </a:r>
                    </a:p>
                    <a:p>
                      <a:pPr marL="171450" indent="-171450">
                        <a:buFontTx/>
                        <a:buChar char="-"/>
                      </a:pPr>
                      <a:endParaRPr lang="en-GB" sz="1200" dirty="0"/>
                    </a:p>
                    <a:p>
                      <a:pPr marL="171450" indent="-171450">
                        <a:buFontTx/>
                        <a:buChar char="-"/>
                      </a:pPr>
                      <a:r>
                        <a:rPr lang="en-GB" sz="1200" dirty="0"/>
                        <a:t>Pupils are asking and suggesting answers to quality questions about values, meaning, commitments, truth and belonging. </a:t>
                      </a:r>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171450" indent="-171450">
                        <a:buFontTx/>
                        <a:buChar char="-"/>
                      </a:pPr>
                      <a:r>
                        <a:rPr lang="en-GB" sz="1200" dirty="0"/>
                        <a:t>Pupils can identify and describe what inspires and influences them, their opinions and behaviour. They know that their own beliefs and opinions affect the ways in which they interpret sources of information.</a:t>
                      </a:r>
                    </a:p>
                    <a:p>
                      <a:pPr marL="171450" indent="-171450">
                        <a:buFontTx/>
                        <a:buChar char="-"/>
                      </a:pPr>
                      <a:endParaRPr lang="en-GB" sz="1200" dirty="0"/>
                    </a:p>
                    <a:p>
                      <a:pPr marL="171450" indent="-171450">
                        <a:buFontTx/>
                        <a:buChar char="-"/>
                      </a:pPr>
                      <a:r>
                        <a:rPr lang="en-GB" sz="1200" dirty="0"/>
                        <a:t>Pupils ask ultimate questions that can express their own and other’s views. </a:t>
                      </a:r>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sp>
        <p:nvSpPr>
          <p:cNvPr id="75797" name="Slide Number Placeholder 2">
            <a:extLst>
              <a:ext uri="{FF2B5EF4-FFF2-40B4-BE49-F238E27FC236}">
                <a16:creationId xmlns:a16="http://schemas.microsoft.com/office/drawing/2014/main" id="{7EBB8205-43DC-561B-A194-FFB793B03D5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3661F961-0633-4E65-844E-DDE76B547A80}" type="slidenum">
              <a:rPr lang="en-GB" altLang="en-US" smtClean="0"/>
              <a:pPr/>
              <a:t>4</a:t>
            </a:fld>
            <a:endParaRPr lang="en-GB" altLang="en-US" dirty="0"/>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06748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259395" y="194037"/>
            <a:ext cx="8626569" cy="624720"/>
          </a:xfrm>
          <a:solidFill>
            <a:srgbClr val="7030A0"/>
          </a:solidFill>
        </p:spPr>
        <p:txBody>
          <a:bodyPr>
            <a:normAutofit/>
          </a:bodyPr>
          <a:lstStyle/>
          <a:p>
            <a:pPr>
              <a:defRPr/>
            </a:pPr>
            <a:r>
              <a:rPr lang="en-GB" sz="3019" b="1" dirty="0">
                <a:solidFill>
                  <a:schemeClr val="bg1"/>
                </a:solidFill>
                <a:latin typeface="Century Gothic" panose="020B0502020202020204" pitchFamily="34" charset="0"/>
              </a:rPr>
              <a:t>RE English Disciplinary Knowledge</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ext uri="{D42A27DB-BD31-4B8C-83A1-F6EECF244321}">
                <p14:modId xmlns:p14="http://schemas.microsoft.com/office/powerpoint/2010/main" val="1426785031"/>
              </p:ext>
            </p:extLst>
          </p:nvPr>
        </p:nvGraphicFramePr>
        <p:xfrm>
          <a:off x="517432" y="1018314"/>
          <a:ext cx="8220804" cy="4053558"/>
        </p:xfrm>
        <a:graphic>
          <a:graphicData uri="http://schemas.openxmlformats.org/drawingml/2006/table">
            <a:tbl>
              <a:tblPr/>
              <a:tblGrid>
                <a:gridCol w="1616168">
                  <a:extLst>
                    <a:ext uri="{9D8B030D-6E8A-4147-A177-3AD203B41FA5}">
                      <a16:colId xmlns:a16="http://schemas.microsoft.com/office/drawing/2014/main" val="210943694"/>
                    </a:ext>
                  </a:extLst>
                </a:gridCol>
                <a:gridCol w="2438401">
                  <a:extLst>
                    <a:ext uri="{9D8B030D-6E8A-4147-A177-3AD203B41FA5}">
                      <a16:colId xmlns:a16="http://schemas.microsoft.com/office/drawing/2014/main" val="864309712"/>
                    </a:ext>
                  </a:extLst>
                </a:gridCol>
                <a:gridCol w="2138950">
                  <a:extLst>
                    <a:ext uri="{9D8B030D-6E8A-4147-A177-3AD203B41FA5}">
                      <a16:colId xmlns:a16="http://schemas.microsoft.com/office/drawing/2014/main" val="3913203569"/>
                    </a:ext>
                  </a:extLst>
                </a:gridCol>
                <a:gridCol w="2027285">
                  <a:extLst>
                    <a:ext uri="{9D8B030D-6E8A-4147-A177-3AD203B41FA5}">
                      <a16:colId xmlns:a16="http://schemas.microsoft.com/office/drawing/2014/main" val="2270052806"/>
                    </a:ext>
                  </a:extLst>
                </a:gridCol>
              </a:tblGrid>
              <a:tr h="301147">
                <a:tc gridSpan="4">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bg1"/>
                          </a:solidFill>
                          <a:effectLst/>
                          <a:latin typeface="Century Gothic" panose="020B0502020202020204" pitchFamily="34" charset="0"/>
                          <a:ea typeface="MS PGothic" panose="020B0600070205080204" pitchFamily="34" charset="-128"/>
                        </a:rPr>
                        <a:t>Global Christianity</a:t>
                      </a:r>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00FF"/>
                    </a:solidFill>
                  </a:tcPr>
                </a:tc>
                <a:tc hMerge="1">
                  <a:txBody>
                    <a:bodyPr/>
                    <a:lstStyle/>
                    <a:p>
                      <a:endParaRPr lang="en-GB"/>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3931202660"/>
                  </a:ext>
                </a:extLst>
              </a:tr>
              <a:tr h="0">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chemeClr val="bg1"/>
                          </a:solidFill>
                          <a:effectLst/>
                          <a:latin typeface="Century Gothic" panose="020B0502020202020204" pitchFamily="34" charset="0"/>
                          <a:ea typeface="MS PGothic" panose="020B0600070205080204" pitchFamily="34" charset="-128"/>
                        </a:rPr>
                        <a:t>EYFS</a:t>
                      </a:r>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030A0"/>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chemeClr val="bg1"/>
                          </a:solidFill>
                          <a:effectLst/>
                          <a:latin typeface="Century Gothic" panose="020B0502020202020204" pitchFamily="34" charset="0"/>
                          <a:ea typeface="MS PGothic" panose="020B0600070205080204" pitchFamily="34" charset="-128"/>
                        </a:rPr>
                        <a:t>Key Stage 1</a:t>
                      </a:r>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030A0"/>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chemeClr val="bg1"/>
                          </a:solidFill>
                          <a:effectLst/>
                          <a:latin typeface="Century Gothic" panose="020B0502020202020204" pitchFamily="34" charset="0"/>
                          <a:ea typeface="MS PGothic" panose="020B0600070205080204" pitchFamily="34" charset="-128"/>
                        </a:rPr>
                        <a:t>Lower Key Stage 2</a:t>
                      </a:r>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030A0"/>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chemeClr val="bg1"/>
                          </a:solidFill>
                          <a:effectLst/>
                          <a:latin typeface="Century Gothic" panose="020B0502020202020204" pitchFamily="34" charset="0"/>
                          <a:ea typeface="MS PGothic" panose="020B0600070205080204" pitchFamily="34" charset="-128"/>
                        </a:rPr>
                        <a:t>Upper Key Stage 2</a:t>
                      </a:r>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030A0"/>
                    </a:solidFill>
                  </a:tcPr>
                </a:tc>
                <a:extLst>
                  <a:ext uri="{0D108BD9-81ED-4DB2-BD59-A6C34878D82A}">
                    <a16:rowId xmlns:a16="http://schemas.microsoft.com/office/drawing/2014/main" val="2170195882"/>
                  </a:ext>
                </a:extLst>
              </a:tr>
              <a:tr h="2814445">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171450" marR="0" lvl="0" indent="-171450" algn="l" defTabSz="520700" rtl="0" eaLnBrk="1" fontAlgn="base" latinLnBrk="0" hangingPunct="1">
                        <a:lnSpc>
                          <a:spcPct val="100000"/>
                        </a:lnSpc>
                        <a:spcBef>
                          <a:spcPct val="0"/>
                        </a:spcBef>
                        <a:spcAft>
                          <a:spcPct val="0"/>
                        </a:spcAft>
                        <a:buClrTx/>
                        <a:buSzTx/>
                        <a:buFontTx/>
                        <a:buChar char="-"/>
                        <a:tabLst/>
                        <a:defRPr/>
                      </a:pPr>
                      <a:r>
                        <a:rPr lang="en-GB" sz="1200" dirty="0">
                          <a:solidFill>
                            <a:srgbClr val="000000"/>
                          </a:solidFill>
                          <a:effectLst/>
                          <a:latin typeface="+mn-lt"/>
                          <a:ea typeface="Calibri" panose="020F0502020204030204" pitchFamily="34" charset="0"/>
                          <a:cs typeface="Neuzeit S LT Std Book"/>
                        </a:rPr>
                        <a:t>Pupils know that Christianity is a religion followed all over the world</a:t>
                      </a:r>
                    </a:p>
                    <a:p>
                      <a:pPr marL="171450" marR="0" lvl="0" indent="-171450" algn="l" defTabSz="520700" rtl="0" eaLnBrk="1" fontAlgn="base" latinLnBrk="0" hangingPunct="1">
                        <a:lnSpc>
                          <a:spcPct val="100000"/>
                        </a:lnSpc>
                        <a:spcBef>
                          <a:spcPct val="0"/>
                        </a:spcBef>
                        <a:spcAft>
                          <a:spcPct val="0"/>
                        </a:spcAft>
                        <a:buClrTx/>
                        <a:buSzTx/>
                        <a:buFontTx/>
                        <a:buChar char="-"/>
                        <a:tabLst/>
                        <a:defRPr/>
                      </a:pPr>
                      <a:endParaRPr lang="en-GB" sz="1200" dirty="0">
                        <a:solidFill>
                          <a:srgbClr val="000000"/>
                        </a:solidFill>
                        <a:effectLst/>
                        <a:latin typeface="+mn-lt"/>
                        <a:ea typeface="Calibri" panose="020F0502020204030204" pitchFamily="34" charset="0"/>
                        <a:cs typeface="Neuzeit S LT Std Book"/>
                      </a:endParaRPr>
                    </a:p>
                    <a:p>
                      <a:pPr marL="171450" marR="0" lvl="0" indent="-171450" algn="l" defTabSz="520700" rtl="0" eaLnBrk="1" fontAlgn="base" latinLnBrk="0" hangingPunct="1">
                        <a:lnSpc>
                          <a:spcPct val="100000"/>
                        </a:lnSpc>
                        <a:spcBef>
                          <a:spcPct val="0"/>
                        </a:spcBef>
                        <a:spcAft>
                          <a:spcPct val="0"/>
                        </a:spcAft>
                        <a:buClrTx/>
                        <a:buSzTx/>
                        <a:buFontTx/>
                        <a:buChar char="-"/>
                        <a:tabLst/>
                        <a:defRPr/>
                      </a:pPr>
                      <a:r>
                        <a:rPr lang="en-GB" sz="1200" dirty="0">
                          <a:solidFill>
                            <a:srgbClr val="000000"/>
                          </a:solidFill>
                          <a:effectLst/>
                          <a:latin typeface="+mn-lt"/>
                          <a:ea typeface="Calibri" panose="020F0502020204030204" pitchFamily="34" charset="0"/>
                          <a:cs typeface="Neuzeit S LT Std Book"/>
                        </a:rPr>
                        <a:t>Christians in different countries all celebrate the same holy days</a:t>
                      </a:r>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171450" indent="-171450">
                        <a:buFontTx/>
                        <a:buChar char="-"/>
                      </a:pPr>
                      <a:r>
                        <a:rPr lang="en-GB" sz="1200" dirty="0"/>
                        <a:t>Pupils know that Christians all over the world pray and worship in similar ways</a:t>
                      </a:r>
                    </a:p>
                    <a:p>
                      <a:pPr marL="171450" indent="-171450">
                        <a:buFontTx/>
                        <a:buChar char="-"/>
                      </a:pPr>
                      <a:endParaRPr lang="en-GB" sz="1200" dirty="0"/>
                    </a:p>
                    <a:p>
                      <a:pPr marL="171450" indent="-171450">
                        <a:buFontTx/>
                        <a:buChar char="-"/>
                      </a:pPr>
                      <a:r>
                        <a:rPr lang="en-GB" sz="1200" dirty="0"/>
                        <a:t>Pupils understand that Christians all over the world look different and speak different languages</a:t>
                      </a:r>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171450" indent="-171450">
                        <a:buFontTx/>
                        <a:buChar char="-"/>
                      </a:pPr>
                      <a:r>
                        <a:rPr lang="en-GB" sz="1200" dirty="0"/>
                        <a:t>Pupils can explain how Christian’s actions in missionary work are influenced by God</a:t>
                      </a:r>
                    </a:p>
                    <a:p>
                      <a:pPr marL="171450" indent="-171450">
                        <a:buFontTx/>
                        <a:buChar char="-"/>
                      </a:pPr>
                      <a:endParaRPr lang="en-GB" sz="1200" dirty="0"/>
                    </a:p>
                    <a:p>
                      <a:pPr marL="171450" indent="-171450">
                        <a:buFontTx/>
                        <a:buChar char="-"/>
                      </a:pPr>
                      <a:r>
                        <a:rPr lang="en-GB" sz="1200" dirty="0"/>
                        <a:t>Pupils recognise that places of worship globally reflect their culture and immediate area</a:t>
                      </a:r>
                    </a:p>
                    <a:p>
                      <a:pPr marL="171450" indent="-171450">
                        <a:buFontTx/>
                        <a:buChar char="-"/>
                      </a:pPr>
                      <a:endParaRPr lang="en-GB" sz="1200" dirty="0"/>
                    </a:p>
                    <a:p>
                      <a:pPr marL="171450" indent="-171450">
                        <a:buFontTx/>
                        <a:buChar char="-"/>
                      </a:pPr>
                      <a:endParaRPr lang="en-GB" sz="1200" dirty="0"/>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200" dirty="0"/>
                        <a:t>Pupils can describe how Christians and Christian values make a positive difference to the world</a:t>
                      </a:r>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lang="en-GB" sz="1200" dirty="0"/>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200" dirty="0"/>
                        <a:t>Pupils show an understanding of the impact Christianity has had on the world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lang="en-GB" sz="1200" dirty="0"/>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200" dirty="0"/>
                        <a:t>Pupils can describe how different traditions are followed globally (Easter and Christmas)</a:t>
                      </a:r>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lang="en-GB" sz="1200" dirty="0"/>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lang="en-GB" sz="1200" dirty="0"/>
                    </a:p>
                    <a:p>
                      <a:endParaRPr lang="en-GB" sz="1200" dirty="0"/>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sp>
        <p:nvSpPr>
          <p:cNvPr id="75797" name="Slide Number Placeholder 2">
            <a:extLst>
              <a:ext uri="{FF2B5EF4-FFF2-40B4-BE49-F238E27FC236}">
                <a16:creationId xmlns:a16="http://schemas.microsoft.com/office/drawing/2014/main" id="{7EBB8205-43DC-561B-A194-FFB793B03D5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3661F961-0633-4E65-844E-DDE76B547A80}" type="slidenum">
              <a:rPr lang="en-GB" altLang="en-US" smtClean="0"/>
              <a:pPr/>
              <a:t>5</a:t>
            </a:fld>
            <a:endParaRPr lang="en-GB" altLang="en-US" dirty="0"/>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60373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3D242-FFAE-A60D-F3E0-43DB53C03072}"/>
              </a:ext>
            </a:extLst>
          </p:cNvPr>
          <p:cNvSpPr>
            <a:spLocks noGrp="1"/>
          </p:cNvSpPr>
          <p:nvPr>
            <p:ph type="title"/>
          </p:nvPr>
        </p:nvSpPr>
        <p:spPr>
          <a:xfrm>
            <a:off x="259395" y="194037"/>
            <a:ext cx="8626569" cy="624720"/>
          </a:xfrm>
          <a:solidFill>
            <a:srgbClr val="7030A0"/>
          </a:solidFill>
        </p:spPr>
        <p:txBody>
          <a:bodyPr>
            <a:normAutofit/>
          </a:bodyPr>
          <a:lstStyle/>
          <a:p>
            <a:pPr>
              <a:defRPr/>
            </a:pPr>
            <a:r>
              <a:rPr lang="en-GB" sz="3019" b="1" dirty="0">
                <a:solidFill>
                  <a:schemeClr val="bg1"/>
                </a:solidFill>
                <a:latin typeface="Century Gothic" panose="020B0502020202020204" pitchFamily="34" charset="0"/>
              </a:rPr>
              <a:t>RE English Disciplinary Knowledge</a:t>
            </a:r>
          </a:p>
        </p:txBody>
      </p:sp>
      <p:graphicFrame>
        <p:nvGraphicFramePr>
          <p:cNvPr id="4" name="Table 4">
            <a:extLst>
              <a:ext uri="{FF2B5EF4-FFF2-40B4-BE49-F238E27FC236}">
                <a16:creationId xmlns:a16="http://schemas.microsoft.com/office/drawing/2014/main" id="{1575F120-5F96-6DC0-C1EF-548EEE0206AF}"/>
              </a:ext>
            </a:extLst>
          </p:cNvPr>
          <p:cNvGraphicFramePr>
            <a:graphicFrameLocks noGrp="1"/>
          </p:cNvGraphicFramePr>
          <p:nvPr>
            <p:ph idx="1"/>
            <p:extLst>
              <p:ext uri="{D42A27DB-BD31-4B8C-83A1-F6EECF244321}">
                <p14:modId xmlns:p14="http://schemas.microsoft.com/office/powerpoint/2010/main" val="1975835594"/>
              </p:ext>
            </p:extLst>
          </p:nvPr>
        </p:nvGraphicFramePr>
        <p:xfrm>
          <a:off x="517432" y="1018314"/>
          <a:ext cx="8220804" cy="3489897"/>
        </p:xfrm>
        <a:graphic>
          <a:graphicData uri="http://schemas.openxmlformats.org/drawingml/2006/table">
            <a:tbl>
              <a:tblPr/>
              <a:tblGrid>
                <a:gridCol w="1827835">
                  <a:extLst>
                    <a:ext uri="{9D8B030D-6E8A-4147-A177-3AD203B41FA5}">
                      <a16:colId xmlns:a16="http://schemas.microsoft.com/office/drawing/2014/main" val="210943694"/>
                    </a:ext>
                  </a:extLst>
                </a:gridCol>
                <a:gridCol w="2226734">
                  <a:extLst>
                    <a:ext uri="{9D8B030D-6E8A-4147-A177-3AD203B41FA5}">
                      <a16:colId xmlns:a16="http://schemas.microsoft.com/office/drawing/2014/main" val="864309712"/>
                    </a:ext>
                  </a:extLst>
                </a:gridCol>
                <a:gridCol w="2138950">
                  <a:extLst>
                    <a:ext uri="{9D8B030D-6E8A-4147-A177-3AD203B41FA5}">
                      <a16:colId xmlns:a16="http://schemas.microsoft.com/office/drawing/2014/main" val="3913203569"/>
                    </a:ext>
                  </a:extLst>
                </a:gridCol>
                <a:gridCol w="2027285">
                  <a:extLst>
                    <a:ext uri="{9D8B030D-6E8A-4147-A177-3AD203B41FA5}">
                      <a16:colId xmlns:a16="http://schemas.microsoft.com/office/drawing/2014/main" val="2270052806"/>
                    </a:ext>
                  </a:extLst>
                </a:gridCol>
              </a:tblGrid>
              <a:tr h="301147">
                <a:tc gridSpan="4">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bg1"/>
                          </a:solidFill>
                          <a:effectLst/>
                          <a:latin typeface="Century Gothic" panose="020B0502020202020204" pitchFamily="34" charset="0"/>
                          <a:ea typeface="MS PGothic" panose="020B0600070205080204" pitchFamily="34" charset="-128"/>
                        </a:rPr>
                        <a:t>Respect of other faiths</a:t>
                      </a:r>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00FF"/>
                    </a:solidFill>
                  </a:tcPr>
                </a:tc>
                <a:tc hMerge="1">
                  <a:txBody>
                    <a:bodyPr/>
                    <a:lstStyle/>
                    <a:p>
                      <a:endParaRPr lang="en-GB"/>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3931202660"/>
                  </a:ext>
                </a:extLst>
              </a:tr>
              <a:tr h="0">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5207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chemeClr val="bg1"/>
                          </a:solidFill>
                          <a:effectLst/>
                          <a:latin typeface="Century Gothic" panose="020B0502020202020204" pitchFamily="34" charset="0"/>
                          <a:ea typeface="MS PGothic" panose="020B0600070205080204" pitchFamily="34" charset="-128"/>
                        </a:rPr>
                        <a:t>EYFS</a:t>
                      </a:r>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030A0"/>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chemeClr val="bg1"/>
                          </a:solidFill>
                          <a:effectLst/>
                          <a:latin typeface="Century Gothic" panose="020B0502020202020204" pitchFamily="34" charset="0"/>
                          <a:ea typeface="MS PGothic" panose="020B0600070205080204" pitchFamily="34" charset="-128"/>
                        </a:rPr>
                        <a:t>Key Stage 1</a:t>
                      </a:r>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030A0"/>
                    </a:solidFill>
                  </a:tcPr>
                </a:tc>
                <a:tc>
                  <a:txBody>
                    <a:bodyPr/>
                    <a:lstStyle>
                      <a:lvl1pPr>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chemeClr val="bg1"/>
                          </a:solidFill>
                          <a:effectLst/>
                          <a:latin typeface="Century Gothic" panose="020B0502020202020204" pitchFamily="34" charset="0"/>
                          <a:ea typeface="MS PGothic" panose="020B0600070205080204" pitchFamily="34" charset="-128"/>
                        </a:rPr>
                        <a:t>Lower Key Stage 2</a:t>
                      </a:r>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030A0"/>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altLang="en-US" sz="1300" b="1" i="0" u="none" strike="noStrike" cap="none" normalizeH="0" baseline="0" dirty="0">
                          <a:ln>
                            <a:noFill/>
                          </a:ln>
                          <a:solidFill>
                            <a:schemeClr val="bg1"/>
                          </a:solidFill>
                          <a:effectLst/>
                          <a:latin typeface="Century Gothic" panose="020B0502020202020204" pitchFamily="34" charset="0"/>
                          <a:ea typeface="MS PGothic" panose="020B0600070205080204" pitchFamily="34" charset="-128"/>
                        </a:rPr>
                        <a:t>Upper Key Stage 2</a:t>
                      </a:r>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030A0"/>
                    </a:solidFill>
                  </a:tcPr>
                </a:tc>
                <a:extLst>
                  <a:ext uri="{0D108BD9-81ED-4DB2-BD59-A6C34878D82A}">
                    <a16:rowId xmlns:a16="http://schemas.microsoft.com/office/drawing/2014/main" val="2170195882"/>
                  </a:ext>
                </a:extLst>
              </a:tr>
              <a:tr h="2814445">
                <a:tc>
                  <a:txBody>
                    <a:bodyPr/>
                    <a:lstStyle>
                      <a:lvl1pPr marL="171450" indent="-171450">
                        <a:spcBef>
                          <a:spcPct val="20000"/>
                        </a:spcBef>
                        <a:buFont typeface="Arial" panose="020B0604020202020204" pitchFamily="34" charset="0"/>
                        <a:defRPr sz="3200">
                          <a:solidFill>
                            <a:schemeClr val="tx1"/>
                          </a:solidFill>
                          <a:latin typeface="Calibri" panose="020F0502020204030204" pitchFamily="34" charset="0"/>
                          <a:ea typeface="MS PGothic" panose="020B0600070205080204" pitchFamily="34" charset="-128"/>
                        </a:defRPr>
                      </a:lvl1pPr>
                      <a:lvl2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2pPr>
                      <a:lvl3pPr>
                        <a:spcBef>
                          <a:spcPct val="20000"/>
                        </a:spcBef>
                        <a:buFont typeface="Arial" panose="020B0604020202020204" pitchFamily="34" charset="0"/>
                        <a:defRPr sz="2300">
                          <a:solidFill>
                            <a:schemeClr val="tx1"/>
                          </a:solidFill>
                          <a:latin typeface="Calibri" panose="020F0502020204030204" pitchFamily="34" charset="0"/>
                          <a:ea typeface="MS PGothic" panose="020B0600070205080204" pitchFamily="34" charset="-128"/>
                        </a:defRPr>
                      </a:lvl3pPr>
                      <a:lvl4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4pPr>
                      <a:lvl5pPr>
                        <a:spcBef>
                          <a:spcPct val="20000"/>
                        </a:spcBef>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5pPr>
                      <a:lvl6pPr marL="25415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6pPr>
                      <a:lvl7pPr marL="29987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7pPr>
                      <a:lvl8pPr marL="34559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8pPr>
                      <a:lvl9pPr marL="3913188" indent="-255588" defTabSz="520700" eaLnBrk="0" fontAlgn="base" hangingPunct="0">
                        <a:spcBef>
                          <a:spcPct val="20000"/>
                        </a:spcBef>
                        <a:spcAft>
                          <a:spcPct val="0"/>
                        </a:spcAft>
                        <a:buFont typeface="Arial" panose="020B0604020202020204" pitchFamily="34" charset="0"/>
                        <a:defRPr sz="2100">
                          <a:solidFill>
                            <a:schemeClr val="tx1"/>
                          </a:solidFill>
                          <a:latin typeface="Calibri" panose="020F0502020204030204" pitchFamily="34" charset="0"/>
                          <a:ea typeface="MS PGothic" panose="020B0600070205080204" pitchFamily="34" charset="-128"/>
                        </a:defRPr>
                      </a:lvl9pPr>
                    </a:lstStyle>
                    <a:p>
                      <a:pPr marL="171450" marR="0" lvl="0" indent="-171450" algn="l" defTabSz="520700" rtl="0" eaLnBrk="1" fontAlgn="base" latinLnBrk="0" hangingPunct="1">
                        <a:lnSpc>
                          <a:spcPct val="100000"/>
                        </a:lnSpc>
                        <a:spcBef>
                          <a:spcPct val="0"/>
                        </a:spcBef>
                        <a:spcAft>
                          <a:spcPct val="0"/>
                        </a:spcAft>
                        <a:buClrTx/>
                        <a:buSzTx/>
                        <a:buFontTx/>
                        <a:buChar char="-"/>
                        <a:tabLst/>
                        <a:defRPr/>
                      </a:pPr>
                      <a:r>
                        <a:rPr lang="en-GB" sz="1200" dirty="0">
                          <a:solidFill>
                            <a:srgbClr val="000000"/>
                          </a:solidFill>
                          <a:effectLst/>
                          <a:latin typeface="+mn-lt"/>
                          <a:ea typeface="Calibri" panose="020F0502020204030204" pitchFamily="34" charset="0"/>
                          <a:cs typeface="Neuzeit S LT Std Book"/>
                        </a:rPr>
                        <a:t>Pupils understand the world has different religions</a:t>
                      </a:r>
                    </a:p>
                    <a:p>
                      <a:pPr marL="171450" marR="0" lvl="0" indent="-171450" algn="l" defTabSz="520700" rtl="0" eaLnBrk="1" fontAlgn="base" latinLnBrk="0" hangingPunct="1">
                        <a:lnSpc>
                          <a:spcPct val="100000"/>
                        </a:lnSpc>
                        <a:spcBef>
                          <a:spcPct val="0"/>
                        </a:spcBef>
                        <a:spcAft>
                          <a:spcPct val="0"/>
                        </a:spcAft>
                        <a:buClrTx/>
                        <a:buSzTx/>
                        <a:buFontTx/>
                        <a:buChar char="-"/>
                        <a:tabLst/>
                        <a:defRPr/>
                      </a:pPr>
                      <a:endParaRPr lang="en-GB" sz="1200" dirty="0">
                        <a:solidFill>
                          <a:srgbClr val="000000"/>
                        </a:solidFill>
                        <a:effectLst/>
                        <a:latin typeface="+mn-lt"/>
                        <a:ea typeface="Calibri" panose="020F0502020204030204" pitchFamily="34" charset="0"/>
                        <a:cs typeface="Neuzeit S LT Std Book"/>
                      </a:endParaRPr>
                    </a:p>
                    <a:p>
                      <a:pPr marL="171450" marR="0" lvl="0" indent="-171450" algn="l" defTabSz="520700" rtl="0" eaLnBrk="1" fontAlgn="base" latinLnBrk="0" hangingPunct="1">
                        <a:lnSpc>
                          <a:spcPct val="100000"/>
                        </a:lnSpc>
                        <a:spcBef>
                          <a:spcPct val="0"/>
                        </a:spcBef>
                        <a:spcAft>
                          <a:spcPct val="0"/>
                        </a:spcAft>
                        <a:buClrTx/>
                        <a:buSzTx/>
                        <a:buFontTx/>
                        <a:buChar char="-"/>
                        <a:tabLst/>
                        <a:defRPr/>
                      </a:pPr>
                      <a:r>
                        <a:rPr lang="en-GB" sz="1200" dirty="0">
                          <a:solidFill>
                            <a:srgbClr val="000000"/>
                          </a:solidFill>
                          <a:effectLst/>
                          <a:latin typeface="+mn-lt"/>
                          <a:ea typeface="Calibri" panose="020F0502020204030204" pitchFamily="34" charset="0"/>
                          <a:cs typeface="Neuzeit S LT Std Book"/>
                        </a:rPr>
                        <a:t>Pupils respect that people have different beliefs</a:t>
                      </a:r>
                    </a:p>
                    <a:p>
                      <a:pPr marL="171450" marR="0" lvl="0" indent="-171450" algn="l" defTabSz="520700" rtl="0" eaLnBrk="1" fontAlgn="base" latinLnBrk="0" hangingPunct="1">
                        <a:lnSpc>
                          <a:spcPct val="100000"/>
                        </a:lnSpc>
                        <a:spcBef>
                          <a:spcPct val="0"/>
                        </a:spcBef>
                        <a:spcAft>
                          <a:spcPct val="0"/>
                        </a:spcAft>
                        <a:buClrTx/>
                        <a:buSzTx/>
                        <a:buFontTx/>
                        <a:buChar char="-"/>
                        <a:tabLst/>
                        <a:defRPr/>
                      </a:pPr>
                      <a:endParaRPr lang="en-GB" sz="1200" dirty="0">
                        <a:solidFill>
                          <a:srgbClr val="000000"/>
                        </a:solidFill>
                        <a:effectLst/>
                        <a:latin typeface="+mn-lt"/>
                        <a:ea typeface="Calibri" panose="020F0502020204030204" pitchFamily="34" charset="0"/>
                        <a:cs typeface="Neuzeit S LT Std Book"/>
                      </a:endParaRPr>
                    </a:p>
                    <a:p>
                      <a:pPr marL="171450" marR="0" lvl="0" indent="-171450" algn="l" defTabSz="520700" rtl="0" eaLnBrk="1" fontAlgn="base" latinLnBrk="0" hangingPunct="1">
                        <a:lnSpc>
                          <a:spcPct val="100000"/>
                        </a:lnSpc>
                        <a:spcBef>
                          <a:spcPct val="0"/>
                        </a:spcBef>
                        <a:spcAft>
                          <a:spcPct val="0"/>
                        </a:spcAft>
                        <a:buClrTx/>
                        <a:buSzTx/>
                        <a:buFontTx/>
                        <a:buChar char="-"/>
                        <a:tabLst/>
                        <a:defRPr/>
                      </a:pPr>
                      <a:r>
                        <a:rPr lang="en-GB" sz="1200" dirty="0">
                          <a:solidFill>
                            <a:srgbClr val="000000"/>
                          </a:solidFill>
                          <a:effectLst/>
                          <a:latin typeface="+mn-lt"/>
                          <a:ea typeface="Calibri" panose="020F0502020204030204" pitchFamily="34" charset="0"/>
                          <a:cs typeface="Neuzeit S LT Std Book"/>
                        </a:rPr>
                        <a:t>Pupils know children different religions have their own holy days</a:t>
                      </a:r>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171450" indent="-171450">
                        <a:buFontTx/>
                        <a:buChar char="-"/>
                      </a:pPr>
                      <a:r>
                        <a:rPr lang="en-GB" sz="1200" dirty="0"/>
                        <a:t>Pupils show an awareness of different places of worship</a:t>
                      </a:r>
                    </a:p>
                    <a:p>
                      <a:pPr marL="171450" indent="-171450">
                        <a:buFontTx/>
                        <a:buChar char="-"/>
                      </a:pPr>
                      <a:endParaRPr lang="en-GB" sz="1200" dirty="0"/>
                    </a:p>
                    <a:p>
                      <a:pPr marL="171450" indent="-171450">
                        <a:buFontTx/>
                        <a:buChar char="-"/>
                      </a:pPr>
                      <a:r>
                        <a:rPr lang="en-GB" sz="1200" dirty="0"/>
                        <a:t>Pupils know about different religions holy texts</a:t>
                      </a:r>
                    </a:p>
                    <a:p>
                      <a:pPr marL="171450" indent="-171450">
                        <a:buFontTx/>
                        <a:buChar char="-"/>
                      </a:pPr>
                      <a:endParaRPr lang="en-GB" sz="1200" dirty="0"/>
                    </a:p>
                    <a:p>
                      <a:pPr marL="171450" indent="-171450">
                        <a:buFontTx/>
                        <a:buChar char="-"/>
                      </a:pPr>
                      <a:r>
                        <a:rPr lang="en-GB" sz="1200" dirty="0"/>
                        <a:t>Pupils understand that different religions have different figures or worship</a:t>
                      </a:r>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171450" indent="-171450">
                        <a:buFontTx/>
                        <a:buChar char="-"/>
                      </a:pPr>
                      <a:r>
                        <a:rPr lang="en-GB" sz="1200" dirty="0"/>
                        <a:t>Pupils can explain deeper thoughts and ideas from religions</a:t>
                      </a:r>
                    </a:p>
                    <a:p>
                      <a:pPr marL="171450" indent="-171450">
                        <a:buFontTx/>
                        <a:buChar char="-"/>
                      </a:pPr>
                      <a:endParaRPr lang="en-GB" sz="1200" dirty="0"/>
                    </a:p>
                    <a:p>
                      <a:pPr marL="171450" indent="-171450">
                        <a:buFontTx/>
                        <a:buChar char="-"/>
                      </a:pPr>
                      <a:r>
                        <a:rPr lang="en-GB" sz="1200" dirty="0"/>
                        <a:t>Pupils can explain the origin of some religions</a:t>
                      </a:r>
                    </a:p>
                    <a:p>
                      <a:pPr marL="0" indent="0">
                        <a:buFontTx/>
                        <a:buNone/>
                      </a:pPr>
                      <a:endParaRPr lang="en-GB" sz="1200" dirty="0"/>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200" dirty="0"/>
                        <a:t>Pupils can describe similarities between religions</a:t>
                      </a:r>
                    </a:p>
                    <a:p>
                      <a:pPr marL="171450" indent="-171450">
                        <a:buFontTx/>
                        <a:buChar char="-"/>
                      </a:pPr>
                      <a:endParaRPr lang="en-GB" sz="1200" dirty="0"/>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200" dirty="0"/>
                        <a:t>Pupils understand the way religion’s teachings impact how people live</a:t>
                      </a:r>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lang="en-GB" sz="1200" dirty="0"/>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200" dirty="0"/>
                        <a:t>Pupils can describe how religious and non-religious practice can be similar</a:t>
                      </a:r>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lang="en-GB" sz="1200" dirty="0"/>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200" dirty="0"/>
                        <a:t>Pupils understand that not everyone follows a religion</a:t>
                      </a:r>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lang="en-GB" sz="1200" dirty="0"/>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lang="en-GB" sz="1200" dirty="0"/>
                    </a:p>
                    <a:p>
                      <a:pPr marL="0" indent="0">
                        <a:buFont typeface="Arial" panose="020B0604020202020204" pitchFamily="34" charset="0"/>
                        <a:buNone/>
                      </a:pPr>
                      <a:endParaRPr lang="en-GB" sz="1200" dirty="0"/>
                    </a:p>
                  </a:txBody>
                  <a:tcPr marL="86266" marR="86266" marT="43133" marB="431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18996117"/>
                  </a:ext>
                </a:extLst>
              </a:tr>
            </a:tbl>
          </a:graphicData>
        </a:graphic>
      </p:graphicFrame>
      <p:sp>
        <p:nvSpPr>
          <p:cNvPr id="75797" name="Slide Number Placeholder 2">
            <a:extLst>
              <a:ext uri="{FF2B5EF4-FFF2-40B4-BE49-F238E27FC236}">
                <a16:creationId xmlns:a16="http://schemas.microsoft.com/office/drawing/2014/main" id="{7EBB8205-43DC-561B-A194-FFB793B03D5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3661F961-0633-4E65-844E-DDE76B547A80}" type="slidenum">
              <a:rPr lang="en-GB" altLang="en-US" smtClean="0"/>
              <a:pPr/>
              <a:t>6</a:t>
            </a:fld>
            <a:endParaRPr lang="en-GB" altLang="en-US" dirty="0"/>
          </a:p>
        </p:txBody>
      </p:sp>
      <p:pic>
        <p:nvPicPr>
          <p:cNvPr id="6" name="Picture 2" descr="Image preview"/>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59133" y="5994399"/>
            <a:ext cx="515600" cy="692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477192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d1f17a14-8980-460c-8c1f-dd8ff902a239" xsi:nil="true"/>
    <lcf76f155ced4ddcb4097134ff3c332f xmlns="f482e274-dfc4-4f07-b2a2-767530760282">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01BD9AC1D9BC449B1FC13D741B76F61" ma:contentTypeVersion="19" ma:contentTypeDescription="Create a new document." ma:contentTypeScope="" ma:versionID="ba472dde8dbf0aeb742a5268afb65bc4">
  <xsd:schema xmlns:xsd="http://www.w3.org/2001/XMLSchema" xmlns:xs="http://www.w3.org/2001/XMLSchema" xmlns:p="http://schemas.microsoft.com/office/2006/metadata/properties" xmlns:ns2="f482e274-dfc4-4f07-b2a2-767530760282" xmlns:ns3="d1f17a14-8980-460c-8c1f-dd8ff902a239" targetNamespace="http://schemas.microsoft.com/office/2006/metadata/properties" ma:root="true" ma:fieldsID="9c5a06e6cca87ab24e337c968269936c" ns2:_="" ns3:_="">
    <xsd:import namespace="f482e274-dfc4-4f07-b2a2-767530760282"/>
    <xsd:import namespace="d1f17a14-8980-460c-8c1f-dd8ff902a239"/>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DateTaken" minOccurs="0"/>
                <xsd:element ref="ns2:MediaLengthInSeconds" minOccurs="0"/>
                <xsd:element ref="ns3:SharedWithUsers" minOccurs="0"/>
                <xsd:element ref="ns3:SharedWithDetails" minOccurs="0"/>
                <xsd:element ref="ns2:lcf76f155ced4ddcb4097134ff3c332f" minOccurs="0"/>
                <xsd:element ref="ns3:TaxCatchAll" minOccurs="0"/>
                <xsd:element ref="ns2:MediaServiceObjectDetectorVersions" minOccurs="0"/>
                <xsd:element ref="ns2:MediaServiceSearchProperties"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482e274-dfc4-4f07-b2a2-76753076028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LengthInSeconds" ma:index="17"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e2c60e70-c612-4e7b-bd63-65e617198d1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Location" ma:index="25" nillable="true" ma:displayName="Location" ma:indexed="true" ma:internalName="MediaServiceLocation" ma:readOnly="true">
      <xsd:simpleType>
        <xsd:restriction base="dms:Text"/>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1f17a14-8980-460c-8c1f-dd8ff902a239"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2b93511e-7f96-4c3e-b3ed-c0f57fede495}" ma:internalName="TaxCatchAll" ma:showField="CatchAllData" ma:web="d1f17a14-8980-460c-8c1f-dd8ff902a23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05C4E3D-4314-4CC0-B33C-88FC17F75E19}">
  <ds:schemaRefs>
    <ds:schemaRef ds:uri="http://purl.org/dc/terms/"/>
    <ds:schemaRef ds:uri="d1f17a14-8980-460c-8c1f-dd8ff902a239"/>
    <ds:schemaRef ds:uri="http://purl.org/dc/dcmitype/"/>
    <ds:schemaRef ds:uri="http://schemas.openxmlformats.org/package/2006/metadata/core-properties"/>
    <ds:schemaRef ds:uri="http://schemas.microsoft.com/office/2006/documentManagement/types"/>
    <ds:schemaRef ds:uri="http://purl.org/dc/elements/1.1/"/>
    <ds:schemaRef ds:uri="http://schemas.microsoft.com/office/2006/metadata/properties"/>
    <ds:schemaRef ds:uri="http://schemas.microsoft.com/office/infopath/2007/PartnerControls"/>
    <ds:schemaRef ds:uri="f482e274-dfc4-4f07-b2a2-767530760282"/>
    <ds:schemaRef ds:uri="http://www.w3.org/XML/1998/namespace"/>
  </ds:schemaRefs>
</ds:datastoreItem>
</file>

<file path=customXml/itemProps2.xml><?xml version="1.0" encoding="utf-8"?>
<ds:datastoreItem xmlns:ds="http://schemas.openxmlformats.org/officeDocument/2006/customXml" ds:itemID="{857DFCDA-6731-4FD7-A9E4-09ECB4E4FA27}">
  <ds:schemaRefs>
    <ds:schemaRef ds:uri="http://schemas.microsoft.com/sharepoint/v3/contenttype/forms"/>
  </ds:schemaRefs>
</ds:datastoreItem>
</file>

<file path=customXml/itemProps3.xml><?xml version="1.0" encoding="utf-8"?>
<ds:datastoreItem xmlns:ds="http://schemas.openxmlformats.org/officeDocument/2006/customXml" ds:itemID="{BB328750-23EC-401B-819D-4094E21107A2}"/>
</file>

<file path=docProps/app.xml><?xml version="1.0" encoding="utf-8"?>
<Properties xmlns="http://schemas.openxmlformats.org/officeDocument/2006/extended-properties" xmlns:vt="http://schemas.openxmlformats.org/officeDocument/2006/docPropsVTypes">
  <Template>Office Theme</Template>
  <TotalTime>1493</TotalTime>
  <Words>856</Words>
  <Application>Microsoft Office PowerPoint</Application>
  <PresentationFormat>On-screen Show (4:3)</PresentationFormat>
  <Paragraphs>114</Paragraphs>
  <Slides>6</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vt:i4>
      </vt:variant>
    </vt:vector>
  </HeadingPairs>
  <TitlesOfParts>
    <vt:vector size="14" baseType="lpstr">
      <vt:lpstr>MS PGothic</vt:lpstr>
      <vt:lpstr>Arial</vt:lpstr>
      <vt:lpstr>Calibri</vt:lpstr>
      <vt:lpstr>Calibri Light</vt:lpstr>
      <vt:lpstr>Century Gothic</vt:lpstr>
      <vt:lpstr>Neuzeit S LT Std Book</vt:lpstr>
      <vt:lpstr>Wingdings</vt:lpstr>
      <vt:lpstr>Office Theme</vt:lpstr>
      <vt:lpstr>PowerPoint Presentation</vt:lpstr>
      <vt:lpstr>RE English Disciplinary Knowledge</vt:lpstr>
      <vt:lpstr>RE English Disciplinary Knowledge</vt:lpstr>
      <vt:lpstr>RE English Disciplinary Knowledge</vt:lpstr>
      <vt:lpstr>RE English Disciplinary Knowledge</vt:lpstr>
      <vt:lpstr>RE English Disciplinary Knowledge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Davies - Trustee</dc:creator>
  <cp:lastModifiedBy>Sam Smallridge</cp:lastModifiedBy>
  <cp:revision>45</cp:revision>
  <dcterms:created xsi:type="dcterms:W3CDTF">2022-05-19T06:53:53Z</dcterms:created>
  <dcterms:modified xsi:type="dcterms:W3CDTF">2026-06-16T10:58:09Z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0x010100A01BD9AC1D9BC449B1FC13D741B76F61</vt:lpwstr>
  </property>
</Properties>
</file>