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6"/>
    <p:restoredTop sz="94737"/>
  </p:normalViewPr>
  <p:slideViewPr>
    <p:cSldViewPr snapToGrid="0" snapToObjects="1">
      <p:cViewPr varScale="1">
        <p:scale>
          <a:sx n="79" d="100"/>
          <a:sy n="79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3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725DD3-5333-5446-8250-E6E359FA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BB310E-43D1-2B40-A846-4D038CE72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7A481D-C145-E543-B1BD-9988EE275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D13FB3-0FF9-8343-B597-1B45D3FA0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B1C921-1C2E-5441-A105-F8CE1DA5E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7E930D-752F-164F-831E-66526755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Smallridge</dc:creator>
  <cp:lastModifiedBy>Sam Smallridge</cp:lastModifiedBy>
  <cp:revision>4</cp:revision>
  <dcterms:created xsi:type="dcterms:W3CDTF">2023-10-09T18:45:53Z</dcterms:created>
  <dcterms:modified xsi:type="dcterms:W3CDTF">2023-10-09T19:06:06Z</dcterms:modified>
</cp:coreProperties>
</file>